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311" r:id="rId5"/>
    <p:sldId id="1276" r:id="rId6"/>
    <p:sldId id="1277" r:id="rId7"/>
    <p:sldId id="1278" r:id="rId8"/>
    <p:sldId id="1279" r:id="rId9"/>
    <p:sldId id="1312" r:id="rId10"/>
    <p:sldId id="1328" r:id="rId11"/>
    <p:sldId id="1329" r:id="rId12"/>
    <p:sldId id="1330" r:id="rId13"/>
    <p:sldId id="1285" r:id="rId14"/>
    <p:sldId id="1314" r:id="rId15"/>
    <p:sldId id="1287" r:id="rId16"/>
    <p:sldId id="1288" r:id="rId17"/>
    <p:sldId id="1315" r:id="rId18"/>
    <p:sldId id="298" r:id="rId19"/>
    <p:sldId id="1273" r:id="rId20"/>
    <p:sldId id="1351" r:id="rId21"/>
    <p:sldId id="1290" r:id="rId22"/>
    <p:sldId id="1352" r:id="rId23"/>
    <p:sldId id="1317" r:id="rId24"/>
    <p:sldId id="1275" r:id="rId25"/>
    <p:sldId id="1320" r:id="rId26"/>
    <p:sldId id="1274" r:id="rId27"/>
    <p:sldId id="1326" r:id="rId28"/>
    <p:sldId id="1353" r:id="rId29"/>
    <p:sldId id="1294" r:id="rId30"/>
    <p:sldId id="1354" r:id="rId31"/>
    <p:sldId id="1357" r:id="rId32"/>
    <p:sldId id="1280" r:id="rId33"/>
    <p:sldId id="1342" r:id="rId34"/>
    <p:sldId id="1343" r:id="rId35"/>
    <p:sldId id="1355" r:id="rId36"/>
    <p:sldId id="1335" r:id="rId37"/>
    <p:sldId id="1356" r:id="rId38"/>
    <p:sldId id="1336" r:id="rId39"/>
    <p:sldId id="1337" r:id="rId40"/>
    <p:sldId id="1338" r:id="rId41"/>
    <p:sldId id="1339" r:id="rId42"/>
    <p:sldId id="1340" r:id="rId43"/>
    <p:sldId id="1324" r:id="rId44"/>
    <p:sldId id="1323" r:id="rId45"/>
    <p:sldId id="1322" r:id="rId46"/>
    <p:sldId id="1304" r:id="rId47"/>
    <p:sldId id="1305" r:id="rId48"/>
    <p:sldId id="1248" r:id="rId49"/>
  </p:sldIdLst>
  <p:sldSz cx="12192000" cy="6858000"/>
  <p:notesSz cx="6858000" cy="9144000"/>
  <p:embeddedFontLs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Calibri Light" panose="020F0302020204030204" pitchFamily="34" charset="0"/>
      <p:regular r:id="rId58"/>
      <p: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Roboto" panose="020B0604020202020204" charset="0"/>
      <p:regular r:id="rId64"/>
      <p:bold r:id="rId65"/>
      <p:italic r:id="rId66"/>
      <p:boldItalic r:id="rId67"/>
    </p:embeddedFont>
    <p:embeddedFont>
      <p:font typeface="Cambria" panose="02040503050406030204" pitchFamily="18" charset="0"/>
      <p:regular r:id="rId68"/>
      <p:bold r:id="rId69"/>
      <p:italic r:id="rId70"/>
      <p:boldItalic r:id="rId71"/>
    </p:embeddedFont>
    <p:embeddedFont>
      <p:font typeface="Segoe Script" panose="030B0504020000000003" pitchFamily="66" charset="0"/>
      <p:regular r:id="rId72"/>
      <p:bold r:id="rId7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1FF"/>
    <a:srgbClr val="2B3646"/>
    <a:srgbClr val="00B3D1"/>
    <a:srgbClr val="180A6C"/>
    <a:srgbClr val="110C7A"/>
    <a:srgbClr val="333F50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180" y="108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b="1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601C5-EECE-4CC8-84DF-07F979A17A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16C07-F63F-4331-B86C-C466E9D992E4}">
      <dgm:prSet phldrT="[Текст]"/>
      <dgm:spPr/>
      <dgm:t>
        <a:bodyPr/>
        <a:lstStyle/>
        <a:p>
          <a:r>
            <a:rPr lang="ru-RU" b="1" dirty="0"/>
            <a:t>ПА</a:t>
          </a:r>
        </a:p>
      </dgm:t>
    </dgm:pt>
    <dgm:pt modelId="{1BBD24B2-A9D1-49B0-A45D-A12D7AED3985}" type="parTrans" cxnId="{8CABF398-806B-4F70-997C-A0B7D20731C1}">
      <dgm:prSet/>
      <dgm:spPr/>
      <dgm:t>
        <a:bodyPr/>
        <a:lstStyle/>
        <a:p>
          <a:endParaRPr lang="ru-RU"/>
        </a:p>
      </dgm:t>
    </dgm:pt>
    <dgm:pt modelId="{FB02C0ED-89AD-4E58-AC43-9783E49407CF}" type="sibTrans" cxnId="{8CABF398-806B-4F70-997C-A0B7D20731C1}">
      <dgm:prSet/>
      <dgm:spPr/>
      <dgm:t>
        <a:bodyPr/>
        <a:lstStyle/>
        <a:p>
          <a:endParaRPr lang="ru-RU"/>
        </a:p>
      </dgm:t>
    </dgm:pt>
    <dgm:pt modelId="{7B4F1403-A967-4817-B070-52E04941049A}">
      <dgm:prSet phldrT="[Текст]"/>
      <dgm:spPr/>
      <dgm:t>
        <a:bodyPr/>
        <a:lstStyle/>
        <a:p>
          <a:r>
            <a:rPr lang="ru-RU" dirty="0"/>
            <a:t>По итогам триместра / полугодия</a:t>
          </a:r>
        </a:p>
        <a:p>
          <a:r>
            <a:rPr lang="ru-RU" dirty="0"/>
            <a:t>(по текущим отметкам)</a:t>
          </a:r>
        </a:p>
      </dgm:t>
    </dgm:pt>
    <dgm:pt modelId="{6FF9776B-C6D2-48D5-B524-E213977781B2}" type="parTrans" cxnId="{858E2BE5-5E98-4233-8B6A-11FFAA100635}">
      <dgm:prSet/>
      <dgm:spPr/>
      <dgm:t>
        <a:bodyPr/>
        <a:lstStyle/>
        <a:p>
          <a:endParaRPr lang="ru-RU"/>
        </a:p>
      </dgm:t>
    </dgm:pt>
    <dgm:pt modelId="{3A9CC912-6076-4491-967C-64834C78E72D}" type="sibTrans" cxnId="{858E2BE5-5E98-4233-8B6A-11FFAA100635}">
      <dgm:prSet/>
      <dgm:spPr/>
      <dgm:t>
        <a:bodyPr/>
        <a:lstStyle/>
        <a:p>
          <a:endParaRPr lang="ru-RU"/>
        </a:p>
      </dgm:t>
    </dgm:pt>
    <dgm:pt modelId="{D1CF6CD9-575D-42F4-921A-78C1E5AD4B7D}">
      <dgm:prSet phldrT="[Текст]"/>
      <dgm:spPr/>
      <dgm:t>
        <a:bodyPr/>
        <a:lstStyle/>
        <a:p>
          <a:r>
            <a:rPr lang="ru-RU" dirty="0"/>
            <a:t>По итогам учебного года (итоговая работа в конце года)</a:t>
          </a:r>
        </a:p>
      </dgm:t>
    </dgm:pt>
    <dgm:pt modelId="{25FF85D4-CC2F-48F8-B659-9F271F1F24D1}" type="parTrans" cxnId="{1165035C-ED6E-4489-A749-5824325A5BFB}">
      <dgm:prSet/>
      <dgm:spPr/>
      <dgm:t>
        <a:bodyPr/>
        <a:lstStyle/>
        <a:p>
          <a:endParaRPr lang="ru-RU"/>
        </a:p>
      </dgm:t>
    </dgm:pt>
    <dgm:pt modelId="{036769E2-40B0-44EC-A90D-71F91B51B82F}" type="sibTrans" cxnId="{1165035C-ED6E-4489-A749-5824325A5BFB}">
      <dgm:prSet/>
      <dgm:spPr/>
      <dgm:t>
        <a:bodyPr/>
        <a:lstStyle/>
        <a:p>
          <a:endParaRPr lang="ru-RU"/>
        </a:p>
      </dgm:t>
    </dgm:pt>
    <dgm:pt modelId="{48BD20AB-67FF-4325-B74E-BE818B3CCA2E}">
      <dgm:prSet phldrT="[Текст]"/>
      <dgm:spPr/>
      <dgm:t>
        <a:bodyPr/>
        <a:lstStyle/>
        <a:p>
          <a:r>
            <a:rPr lang="ru-RU" b="1" dirty="0"/>
            <a:t>МЦКО !</a:t>
          </a:r>
        </a:p>
      </dgm:t>
    </dgm:pt>
    <dgm:pt modelId="{D354823A-FD04-47A9-B520-D28FBE7B3474}" type="parTrans" cxnId="{D23BD364-FF3D-433D-A0E0-89F05CD7F291}">
      <dgm:prSet/>
      <dgm:spPr/>
      <dgm:t>
        <a:bodyPr/>
        <a:lstStyle/>
        <a:p>
          <a:endParaRPr lang="ru-RU"/>
        </a:p>
      </dgm:t>
    </dgm:pt>
    <dgm:pt modelId="{AE210CFD-AA08-41AA-8A5B-7A93AF30E214}" type="sibTrans" cxnId="{D23BD364-FF3D-433D-A0E0-89F05CD7F291}">
      <dgm:prSet/>
      <dgm:spPr/>
      <dgm:t>
        <a:bodyPr/>
        <a:lstStyle/>
        <a:p>
          <a:endParaRPr lang="ru-RU"/>
        </a:p>
      </dgm:t>
    </dgm:pt>
    <dgm:pt modelId="{2B286547-6AC9-4096-85E7-43BBE5C916DE}">
      <dgm:prSet/>
      <dgm:spPr/>
      <dgm:t>
        <a:bodyPr/>
        <a:lstStyle/>
        <a:p>
          <a:r>
            <a:rPr lang="ru-RU" dirty="0"/>
            <a:t>Школа</a:t>
          </a:r>
        </a:p>
      </dgm:t>
    </dgm:pt>
    <dgm:pt modelId="{71883518-9A90-4B95-AB0A-CA13D15BC258}" type="parTrans" cxnId="{34AA4BF9-720B-485A-A98A-4117B98742EF}">
      <dgm:prSet/>
      <dgm:spPr/>
      <dgm:t>
        <a:bodyPr/>
        <a:lstStyle/>
        <a:p>
          <a:endParaRPr lang="ru-RU"/>
        </a:p>
      </dgm:t>
    </dgm:pt>
    <dgm:pt modelId="{29695C8A-F8B2-49EC-9C12-9752D37E8811}" type="sibTrans" cxnId="{34AA4BF9-720B-485A-A98A-4117B98742EF}">
      <dgm:prSet/>
      <dgm:spPr/>
      <dgm:t>
        <a:bodyPr/>
        <a:lstStyle/>
        <a:p>
          <a:endParaRPr lang="ru-RU"/>
        </a:p>
      </dgm:t>
    </dgm:pt>
    <dgm:pt modelId="{E1B6566C-FFBC-4463-8277-8AE900FEE37B}" type="pres">
      <dgm:prSet presAssocID="{177601C5-EECE-4CC8-84DF-07F979A17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25FBB0-4188-45A1-A002-80DAE89311E6}" type="pres">
      <dgm:prSet presAssocID="{95216C07-F63F-4331-B86C-C466E9D992E4}" presName="hierRoot1" presStyleCnt="0"/>
      <dgm:spPr/>
    </dgm:pt>
    <dgm:pt modelId="{B14A9B1C-8F80-4206-A9C8-1D7A965DDFA3}" type="pres">
      <dgm:prSet presAssocID="{95216C07-F63F-4331-B86C-C466E9D992E4}" presName="composite" presStyleCnt="0"/>
      <dgm:spPr/>
    </dgm:pt>
    <dgm:pt modelId="{C135A360-04BE-4E22-9FCD-AFA69060AD97}" type="pres">
      <dgm:prSet presAssocID="{95216C07-F63F-4331-B86C-C466E9D992E4}" presName="background" presStyleLbl="node0" presStyleIdx="0" presStyleCnt="1"/>
      <dgm:spPr/>
    </dgm:pt>
    <dgm:pt modelId="{8FD21799-AC99-4911-B987-7CB11D6F1D48}" type="pres">
      <dgm:prSet presAssocID="{95216C07-F63F-4331-B86C-C466E9D992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8F635-5943-4A6F-AC19-F302B768BBCE}" type="pres">
      <dgm:prSet presAssocID="{95216C07-F63F-4331-B86C-C466E9D992E4}" presName="hierChild2" presStyleCnt="0"/>
      <dgm:spPr/>
    </dgm:pt>
    <dgm:pt modelId="{5EAE15B1-76F3-497F-9498-3E514A420CE7}" type="pres">
      <dgm:prSet presAssocID="{6FF9776B-C6D2-48D5-B524-E213977781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A20BD16-0EC5-4718-B194-D3758BE9AC2A}" type="pres">
      <dgm:prSet presAssocID="{7B4F1403-A967-4817-B070-52E04941049A}" presName="hierRoot2" presStyleCnt="0"/>
      <dgm:spPr/>
    </dgm:pt>
    <dgm:pt modelId="{08B7A947-5428-486B-938E-593BB4B955F8}" type="pres">
      <dgm:prSet presAssocID="{7B4F1403-A967-4817-B070-52E04941049A}" presName="composite2" presStyleCnt="0"/>
      <dgm:spPr/>
    </dgm:pt>
    <dgm:pt modelId="{8015531E-E10D-4549-BD55-A5EE554772D8}" type="pres">
      <dgm:prSet presAssocID="{7B4F1403-A967-4817-B070-52E04941049A}" presName="background2" presStyleLbl="node2" presStyleIdx="0" presStyleCnt="2"/>
      <dgm:spPr/>
    </dgm:pt>
    <dgm:pt modelId="{1FEA60F4-E615-43AB-AEC8-8F71F2481794}" type="pres">
      <dgm:prSet presAssocID="{7B4F1403-A967-4817-B070-52E04941049A}" presName="text2" presStyleLbl="fgAcc2" presStyleIdx="0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4BA1C-31F9-4A77-B7BF-450B4C799AD5}" type="pres">
      <dgm:prSet presAssocID="{7B4F1403-A967-4817-B070-52E04941049A}" presName="hierChild3" presStyleCnt="0"/>
      <dgm:spPr/>
    </dgm:pt>
    <dgm:pt modelId="{6C9405F7-E2BB-4A95-986D-67A896C887D8}" type="pres">
      <dgm:prSet presAssocID="{25FF85D4-CC2F-48F8-B659-9F271F1F24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FE196F5-6B72-49AE-A597-72FE09D3EF4C}" type="pres">
      <dgm:prSet presAssocID="{D1CF6CD9-575D-42F4-921A-78C1E5AD4B7D}" presName="hierRoot2" presStyleCnt="0"/>
      <dgm:spPr/>
    </dgm:pt>
    <dgm:pt modelId="{038B2DE4-C209-4588-A500-906E0A2A0CD0}" type="pres">
      <dgm:prSet presAssocID="{D1CF6CD9-575D-42F4-921A-78C1E5AD4B7D}" presName="composite2" presStyleCnt="0"/>
      <dgm:spPr/>
    </dgm:pt>
    <dgm:pt modelId="{32A6539B-227B-4862-AB4A-2C579EB314F0}" type="pres">
      <dgm:prSet presAssocID="{D1CF6CD9-575D-42F4-921A-78C1E5AD4B7D}" presName="background2" presStyleLbl="node2" presStyleIdx="1" presStyleCnt="2"/>
      <dgm:spPr/>
    </dgm:pt>
    <dgm:pt modelId="{F7109377-8760-4195-A4E5-EF30C764238F}" type="pres">
      <dgm:prSet presAssocID="{D1CF6CD9-575D-42F4-921A-78C1E5AD4B7D}" presName="text2" presStyleLbl="fgAcc2" presStyleIdx="1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436BA-35F6-4465-A984-68305689E7C5}" type="pres">
      <dgm:prSet presAssocID="{D1CF6CD9-575D-42F4-921A-78C1E5AD4B7D}" presName="hierChild3" presStyleCnt="0"/>
      <dgm:spPr/>
    </dgm:pt>
    <dgm:pt modelId="{A7540594-C445-4914-A1ED-BBB9664613F7}" type="pres">
      <dgm:prSet presAssocID="{D354823A-FD04-47A9-B520-D28FBE7B347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E304B69-BA9E-49B5-ABB8-E09A7631C517}" type="pres">
      <dgm:prSet presAssocID="{48BD20AB-67FF-4325-B74E-BE818B3CCA2E}" presName="hierRoot3" presStyleCnt="0"/>
      <dgm:spPr/>
    </dgm:pt>
    <dgm:pt modelId="{160039C0-DA30-409B-8DF4-352445ADBACA}" type="pres">
      <dgm:prSet presAssocID="{48BD20AB-67FF-4325-B74E-BE818B3CCA2E}" presName="composite3" presStyleCnt="0"/>
      <dgm:spPr/>
    </dgm:pt>
    <dgm:pt modelId="{6C046F42-84EC-44C3-83DB-31937BB51504}" type="pres">
      <dgm:prSet presAssocID="{48BD20AB-67FF-4325-B74E-BE818B3CCA2E}" presName="background3" presStyleLbl="node3" presStyleIdx="0" presStyleCnt="2"/>
      <dgm:spPr/>
    </dgm:pt>
    <dgm:pt modelId="{8222A35B-8C21-4748-AB5B-74D0270D3D9A}" type="pres">
      <dgm:prSet presAssocID="{48BD20AB-67FF-4325-B74E-BE818B3CCA2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667DC-B501-4AC2-AB5B-0043F577908F}" type="pres">
      <dgm:prSet presAssocID="{48BD20AB-67FF-4325-B74E-BE818B3CCA2E}" presName="hierChild4" presStyleCnt="0"/>
      <dgm:spPr/>
    </dgm:pt>
    <dgm:pt modelId="{E46763D1-0902-4B23-8EA2-F8FB9C2C89AE}" type="pres">
      <dgm:prSet presAssocID="{71883518-9A90-4B95-AB0A-CA13D15BC25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D234CA4-C340-4FDF-990D-849F5E739F67}" type="pres">
      <dgm:prSet presAssocID="{2B286547-6AC9-4096-85E7-43BBE5C916DE}" presName="hierRoot3" presStyleCnt="0"/>
      <dgm:spPr/>
    </dgm:pt>
    <dgm:pt modelId="{40ED9DB2-6E30-451C-9F1C-FA3C8660EE13}" type="pres">
      <dgm:prSet presAssocID="{2B286547-6AC9-4096-85E7-43BBE5C916DE}" presName="composite3" presStyleCnt="0"/>
      <dgm:spPr/>
    </dgm:pt>
    <dgm:pt modelId="{A054FC68-CB42-4604-B9C6-207910DF0449}" type="pres">
      <dgm:prSet presAssocID="{2B286547-6AC9-4096-85E7-43BBE5C916DE}" presName="background3" presStyleLbl="node3" presStyleIdx="1" presStyleCnt="2"/>
      <dgm:spPr/>
    </dgm:pt>
    <dgm:pt modelId="{02BDDE46-EE69-4ABB-A9A8-05B1BF086E09}" type="pres">
      <dgm:prSet presAssocID="{2B286547-6AC9-4096-85E7-43BBE5C916D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62A06-7CBC-4EC3-96A9-EFD378CA9369}" type="pres">
      <dgm:prSet presAssocID="{2B286547-6AC9-4096-85E7-43BBE5C916DE}" presName="hierChild4" presStyleCnt="0"/>
      <dgm:spPr/>
    </dgm:pt>
  </dgm:ptLst>
  <dgm:cxnLst>
    <dgm:cxn modelId="{D23BD364-FF3D-433D-A0E0-89F05CD7F291}" srcId="{D1CF6CD9-575D-42F4-921A-78C1E5AD4B7D}" destId="{48BD20AB-67FF-4325-B74E-BE818B3CCA2E}" srcOrd="0" destOrd="0" parTransId="{D354823A-FD04-47A9-B520-D28FBE7B3474}" sibTransId="{AE210CFD-AA08-41AA-8A5B-7A93AF30E214}"/>
    <dgm:cxn modelId="{EDCA226D-EA77-4A2D-952D-6D0FD46901A0}" type="presOf" srcId="{D1CF6CD9-575D-42F4-921A-78C1E5AD4B7D}" destId="{F7109377-8760-4195-A4E5-EF30C764238F}" srcOrd="0" destOrd="0" presId="urn:microsoft.com/office/officeart/2005/8/layout/hierarchy1"/>
    <dgm:cxn modelId="{1165035C-ED6E-4489-A749-5824325A5BFB}" srcId="{95216C07-F63F-4331-B86C-C466E9D992E4}" destId="{D1CF6CD9-575D-42F4-921A-78C1E5AD4B7D}" srcOrd="1" destOrd="0" parTransId="{25FF85D4-CC2F-48F8-B659-9F271F1F24D1}" sibTransId="{036769E2-40B0-44EC-A90D-71F91B51B82F}"/>
    <dgm:cxn modelId="{42B76141-D0CB-449F-AF5A-30DB30CF81F5}" type="presOf" srcId="{48BD20AB-67FF-4325-B74E-BE818B3CCA2E}" destId="{8222A35B-8C21-4748-AB5B-74D0270D3D9A}" srcOrd="0" destOrd="0" presId="urn:microsoft.com/office/officeart/2005/8/layout/hierarchy1"/>
    <dgm:cxn modelId="{27B65028-9D49-4F30-992A-9A5EBE9D29DF}" type="presOf" srcId="{D354823A-FD04-47A9-B520-D28FBE7B3474}" destId="{A7540594-C445-4914-A1ED-BBB9664613F7}" srcOrd="0" destOrd="0" presId="urn:microsoft.com/office/officeart/2005/8/layout/hierarchy1"/>
    <dgm:cxn modelId="{34AA4BF9-720B-485A-A98A-4117B98742EF}" srcId="{D1CF6CD9-575D-42F4-921A-78C1E5AD4B7D}" destId="{2B286547-6AC9-4096-85E7-43BBE5C916DE}" srcOrd="1" destOrd="0" parTransId="{71883518-9A90-4B95-AB0A-CA13D15BC258}" sibTransId="{29695C8A-F8B2-49EC-9C12-9752D37E8811}"/>
    <dgm:cxn modelId="{60F77DE5-6CD2-42B3-8D3D-18DF3A6F2E12}" type="presOf" srcId="{7B4F1403-A967-4817-B070-52E04941049A}" destId="{1FEA60F4-E615-43AB-AEC8-8F71F2481794}" srcOrd="0" destOrd="0" presId="urn:microsoft.com/office/officeart/2005/8/layout/hierarchy1"/>
    <dgm:cxn modelId="{563D3EF3-596F-4808-8289-80EF6C6EDE5D}" type="presOf" srcId="{71883518-9A90-4B95-AB0A-CA13D15BC258}" destId="{E46763D1-0902-4B23-8EA2-F8FB9C2C89AE}" srcOrd="0" destOrd="0" presId="urn:microsoft.com/office/officeart/2005/8/layout/hierarchy1"/>
    <dgm:cxn modelId="{64FFD752-FB39-40D0-A7FA-108D0AE1A061}" type="presOf" srcId="{2B286547-6AC9-4096-85E7-43BBE5C916DE}" destId="{02BDDE46-EE69-4ABB-A9A8-05B1BF086E09}" srcOrd="0" destOrd="0" presId="urn:microsoft.com/office/officeart/2005/8/layout/hierarchy1"/>
    <dgm:cxn modelId="{41301929-6C00-4042-B4CA-B5A8F1C483DE}" type="presOf" srcId="{25FF85D4-CC2F-48F8-B659-9F271F1F24D1}" destId="{6C9405F7-E2BB-4A95-986D-67A896C887D8}" srcOrd="0" destOrd="0" presId="urn:microsoft.com/office/officeart/2005/8/layout/hierarchy1"/>
    <dgm:cxn modelId="{BD429FA9-E2AF-44B8-AEC2-71B5C7BF42A5}" type="presOf" srcId="{95216C07-F63F-4331-B86C-C466E9D992E4}" destId="{8FD21799-AC99-4911-B987-7CB11D6F1D48}" srcOrd="0" destOrd="0" presId="urn:microsoft.com/office/officeart/2005/8/layout/hierarchy1"/>
    <dgm:cxn modelId="{8CABF398-806B-4F70-997C-A0B7D20731C1}" srcId="{177601C5-EECE-4CC8-84DF-07F979A17ADB}" destId="{95216C07-F63F-4331-B86C-C466E9D992E4}" srcOrd="0" destOrd="0" parTransId="{1BBD24B2-A9D1-49B0-A45D-A12D7AED3985}" sibTransId="{FB02C0ED-89AD-4E58-AC43-9783E49407CF}"/>
    <dgm:cxn modelId="{858E2BE5-5E98-4233-8B6A-11FFAA100635}" srcId="{95216C07-F63F-4331-B86C-C466E9D992E4}" destId="{7B4F1403-A967-4817-B070-52E04941049A}" srcOrd="0" destOrd="0" parTransId="{6FF9776B-C6D2-48D5-B524-E213977781B2}" sibTransId="{3A9CC912-6076-4491-967C-64834C78E72D}"/>
    <dgm:cxn modelId="{FA99A5A5-0D23-42C5-9D44-F2500A0FE613}" type="presOf" srcId="{6FF9776B-C6D2-48D5-B524-E213977781B2}" destId="{5EAE15B1-76F3-497F-9498-3E514A420CE7}" srcOrd="0" destOrd="0" presId="urn:microsoft.com/office/officeart/2005/8/layout/hierarchy1"/>
    <dgm:cxn modelId="{23027E47-D7E9-4BD7-A08A-DF6883C2F071}" type="presOf" srcId="{177601C5-EECE-4CC8-84DF-07F979A17ADB}" destId="{E1B6566C-FFBC-4463-8277-8AE900FEE37B}" srcOrd="0" destOrd="0" presId="urn:microsoft.com/office/officeart/2005/8/layout/hierarchy1"/>
    <dgm:cxn modelId="{F69FF0D6-11ED-44D0-BF1B-95F18A0677E2}" type="presParOf" srcId="{E1B6566C-FFBC-4463-8277-8AE900FEE37B}" destId="{4F25FBB0-4188-45A1-A002-80DAE89311E6}" srcOrd="0" destOrd="0" presId="urn:microsoft.com/office/officeart/2005/8/layout/hierarchy1"/>
    <dgm:cxn modelId="{EAF15768-76EE-4E35-B492-77F605E654AD}" type="presParOf" srcId="{4F25FBB0-4188-45A1-A002-80DAE89311E6}" destId="{B14A9B1C-8F80-4206-A9C8-1D7A965DDFA3}" srcOrd="0" destOrd="0" presId="urn:microsoft.com/office/officeart/2005/8/layout/hierarchy1"/>
    <dgm:cxn modelId="{B00604FF-79B5-421C-93F0-FB87F688AC25}" type="presParOf" srcId="{B14A9B1C-8F80-4206-A9C8-1D7A965DDFA3}" destId="{C135A360-04BE-4E22-9FCD-AFA69060AD97}" srcOrd="0" destOrd="0" presId="urn:microsoft.com/office/officeart/2005/8/layout/hierarchy1"/>
    <dgm:cxn modelId="{BDC65E4B-637A-4B8C-A3E0-F74BE7203A0B}" type="presParOf" srcId="{B14A9B1C-8F80-4206-A9C8-1D7A965DDFA3}" destId="{8FD21799-AC99-4911-B987-7CB11D6F1D48}" srcOrd="1" destOrd="0" presId="urn:microsoft.com/office/officeart/2005/8/layout/hierarchy1"/>
    <dgm:cxn modelId="{B18D3F85-2043-4E22-A77D-15D0ED4853D7}" type="presParOf" srcId="{4F25FBB0-4188-45A1-A002-80DAE89311E6}" destId="{99D8F635-5943-4A6F-AC19-F302B768BBCE}" srcOrd="1" destOrd="0" presId="urn:microsoft.com/office/officeart/2005/8/layout/hierarchy1"/>
    <dgm:cxn modelId="{6149954E-C56E-4398-B614-1A83D214C1B7}" type="presParOf" srcId="{99D8F635-5943-4A6F-AC19-F302B768BBCE}" destId="{5EAE15B1-76F3-497F-9498-3E514A420CE7}" srcOrd="0" destOrd="0" presId="urn:microsoft.com/office/officeart/2005/8/layout/hierarchy1"/>
    <dgm:cxn modelId="{E58E790C-F036-45EA-96DC-30A5FABBE29D}" type="presParOf" srcId="{99D8F635-5943-4A6F-AC19-F302B768BBCE}" destId="{5A20BD16-0EC5-4718-B194-D3758BE9AC2A}" srcOrd="1" destOrd="0" presId="urn:microsoft.com/office/officeart/2005/8/layout/hierarchy1"/>
    <dgm:cxn modelId="{D9672A8A-A2A8-4997-A341-0DC587F196FE}" type="presParOf" srcId="{5A20BD16-0EC5-4718-B194-D3758BE9AC2A}" destId="{08B7A947-5428-486B-938E-593BB4B955F8}" srcOrd="0" destOrd="0" presId="urn:microsoft.com/office/officeart/2005/8/layout/hierarchy1"/>
    <dgm:cxn modelId="{570C81F2-950E-4C52-B8C3-9FE3E6847858}" type="presParOf" srcId="{08B7A947-5428-486B-938E-593BB4B955F8}" destId="{8015531E-E10D-4549-BD55-A5EE554772D8}" srcOrd="0" destOrd="0" presId="urn:microsoft.com/office/officeart/2005/8/layout/hierarchy1"/>
    <dgm:cxn modelId="{D4CA3983-C160-4834-A0CE-FB6609610E0E}" type="presParOf" srcId="{08B7A947-5428-486B-938E-593BB4B955F8}" destId="{1FEA60F4-E615-43AB-AEC8-8F71F2481794}" srcOrd="1" destOrd="0" presId="urn:microsoft.com/office/officeart/2005/8/layout/hierarchy1"/>
    <dgm:cxn modelId="{C834A018-73F9-4A87-B2AB-B1A87B276011}" type="presParOf" srcId="{5A20BD16-0EC5-4718-B194-D3758BE9AC2A}" destId="{3264BA1C-31F9-4A77-B7BF-450B4C799AD5}" srcOrd="1" destOrd="0" presId="urn:microsoft.com/office/officeart/2005/8/layout/hierarchy1"/>
    <dgm:cxn modelId="{E37BDF88-79C4-45FC-BF27-E03EC7F82EF4}" type="presParOf" srcId="{99D8F635-5943-4A6F-AC19-F302B768BBCE}" destId="{6C9405F7-E2BB-4A95-986D-67A896C887D8}" srcOrd="2" destOrd="0" presId="urn:microsoft.com/office/officeart/2005/8/layout/hierarchy1"/>
    <dgm:cxn modelId="{3158F0A0-50B7-44FA-8C52-5D34D9D345C4}" type="presParOf" srcId="{99D8F635-5943-4A6F-AC19-F302B768BBCE}" destId="{4FE196F5-6B72-49AE-A597-72FE09D3EF4C}" srcOrd="3" destOrd="0" presId="urn:microsoft.com/office/officeart/2005/8/layout/hierarchy1"/>
    <dgm:cxn modelId="{47C79EA7-29AE-469D-A4C0-54A105886AB8}" type="presParOf" srcId="{4FE196F5-6B72-49AE-A597-72FE09D3EF4C}" destId="{038B2DE4-C209-4588-A500-906E0A2A0CD0}" srcOrd="0" destOrd="0" presId="urn:microsoft.com/office/officeart/2005/8/layout/hierarchy1"/>
    <dgm:cxn modelId="{24F6B69C-3D92-4E09-8CBA-8F9E2B241705}" type="presParOf" srcId="{038B2DE4-C209-4588-A500-906E0A2A0CD0}" destId="{32A6539B-227B-4862-AB4A-2C579EB314F0}" srcOrd="0" destOrd="0" presId="urn:microsoft.com/office/officeart/2005/8/layout/hierarchy1"/>
    <dgm:cxn modelId="{9862DFA0-B39B-4279-B1AD-CCCE679D1930}" type="presParOf" srcId="{038B2DE4-C209-4588-A500-906E0A2A0CD0}" destId="{F7109377-8760-4195-A4E5-EF30C764238F}" srcOrd="1" destOrd="0" presId="urn:microsoft.com/office/officeart/2005/8/layout/hierarchy1"/>
    <dgm:cxn modelId="{5423DA1F-733C-4C54-94D7-D73803C27FBB}" type="presParOf" srcId="{4FE196F5-6B72-49AE-A597-72FE09D3EF4C}" destId="{CF1436BA-35F6-4465-A984-68305689E7C5}" srcOrd="1" destOrd="0" presId="urn:microsoft.com/office/officeart/2005/8/layout/hierarchy1"/>
    <dgm:cxn modelId="{2C81F877-2035-4654-B34F-A07B8516EF36}" type="presParOf" srcId="{CF1436BA-35F6-4465-A984-68305689E7C5}" destId="{A7540594-C445-4914-A1ED-BBB9664613F7}" srcOrd="0" destOrd="0" presId="urn:microsoft.com/office/officeart/2005/8/layout/hierarchy1"/>
    <dgm:cxn modelId="{C927E586-04C6-413D-9009-19DDA9EA7705}" type="presParOf" srcId="{CF1436BA-35F6-4465-A984-68305689E7C5}" destId="{6E304B69-BA9E-49B5-ABB8-E09A7631C517}" srcOrd="1" destOrd="0" presId="urn:microsoft.com/office/officeart/2005/8/layout/hierarchy1"/>
    <dgm:cxn modelId="{5B96F7AF-4DF6-4F0E-9FBF-5667ABF5FEE9}" type="presParOf" srcId="{6E304B69-BA9E-49B5-ABB8-E09A7631C517}" destId="{160039C0-DA30-409B-8DF4-352445ADBACA}" srcOrd="0" destOrd="0" presId="urn:microsoft.com/office/officeart/2005/8/layout/hierarchy1"/>
    <dgm:cxn modelId="{E996AC7C-B825-4550-BC84-8161C8DCED9B}" type="presParOf" srcId="{160039C0-DA30-409B-8DF4-352445ADBACA}" destId="{6C046F42-84EC-44C3-83DB-31937BB51504}" srcOrd="0" destOrd="0" presId="urn:microsoft.com/office/officeart/2005/8/layout/hierarchy1"/>
    <dgm:cxn modelId="{A993EFCF-3298-4F15-8067-9EDE24442623}" type="presParOf" srcId="{160039C0-DA30-409B-8DF4-352445ADBACA}" destId="{8222A35B-8C21-4748-AB5B-74D0270D3D9A}" srcOrd="1" destOrd="0" presId="urn:microsoft.com/office/officeart/2005/8/layout/hierarchy1"/>
    <dgm:cxn modelId="{75A2B267-CC95-42DB-A508-D9AE243E2483}" type="presParOf" srcId="{6E304B69-BA9E-49B5-ABB8-E09A7631C517}" destId="{CD1667DC-B501-4AC2-AB5B-0043F577908F}" srcOrd="1" destOrd="0" presId="urn:microsoft.com/office/officeart/2005/8/layout/hierarchy1"/>
    <dgm:cxn modelId="{4E13E4C2-09F3-4A85-A572-9AA0EE578480}" type="presParOf" srcId="{CF1436BA-35F6-4465-A984-68305689E7C5}" destId="{E46763D1-0902-4B23-8EA2-F8FB9C2C89AE}" srcOrd="2" destOrd="0" presId="urn:microsoft.com/office/officeart/2005/8/layout/hierarchy1"/>
    <dgm:cxn modelId="{BB70C05D-8A0E-4139-B002-27E6C67340A7}" type="presParOf" srcId="{CF1436BA-35F6-4465-A984-68305689E7C5}" destId="{ED234CA4-C340-4FDF-990D-849F5E739F67}" srcOrd="3" destOrd="0" presId="urn:microsoft.com/office/officeart/2005/8/layout/hierarchy1"/>
    <dgm:cxn modelId="{A413795A-3C74-4043-9CCF-FB8A4E08B26D}" type="presParOf" srcId="{ED234CA4-C340-4FDF-990D-849F5E739F67}" destId="{40ED9DB2-6E30-451C-9F1C-FA3C8660EE13}" srcOrd="0" destOrd="0" presId="urn:microsoft.com/office/officeart/2005/8/layout/hierarchy1"/>
    <dgm:cxn modelId="{652A0FD9-E4BF-4BE0-AB05-4F0A22602E51}" type="presParOf" srcId="{40ED9DB2-6E30-451C-9F1C-FA3C8660EE13}" destId="{A054FC68-CB42-4604-B9C6-207910DF0449}" srcOrd="0" destOrd="0" presId="urn:microsoft.com/office/officeart/2005/8/layout/hierarchy1"/>
    <dgm:cxn modelId="{003E3E19-F982-4EFD-9DB4-538161D9A5D2}" type="presParOf" srcId="{40ED9DB2-6E30-451C-9F1C-FA3C8660EE13}" destId="{02BDDE46-EE69-4ABB-A9A8-05B1BF086E09}" srcOrd="1" destOrd="0" presId="urn:microsoft.com/office/officeart/2005/8/layout/hierarchy1"/>
    <dgm:cxn modelId="{A014762D-7629-4D4F-89D7-723D49E2FA09}" type="presParOf" srcId="{ED234CA4-C340-4FDF-990D-849F5E739F67}" destId="{37D62A06-7CBC-4EC3-96A9-EFD378CA93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63D1-0902-4B23-8EA2-F8FB9C2C89AE}">
      <dsp:nvSpPr>
        <dsp:cNvPr id="0" name=""/>
        <dsp:cNvSpPr/>
      </dsp:nvSpPr>
      <dsp:spPr>
        <a:xfrm>
          <a:off x="8271067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804342" y="260862"/>
              </a:lnTo>
              <a:lnTo>
                <a:pt x="804342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40594-C445-4914-A1ED-BBB9664613F7}">
      <dsp:nvSpPr>
        <dsp:cNvPr id="0" name=""/>
        <dsp:cNvSpPr/>
      </dsp:nvSpPr>
      <dsp:spPr>
        <a:xfrm>
          <a:off x="7466724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804342" y="0"/>
              </a:moveTo>
              <a:lnTo>
                <a:pt x="804342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405F7-E2BB-4A95-986D-67A896C887D8}">
      <dsp:nvSpPr>
        <dsp:cNvPr id="0" name=""/>
        <dsp:cNvSpPr/>
      </dsp:nvSpPr>
      <dsp:spPr>
        <a:xfrm>
          <a:off x="5675590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2595476" y="260862"/>
              </a:lnTo>
              <a:lnTo>
                <a:pt x="2595476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15B1-76F3-497F-9498-3E514A420CE7}">
      <dsp:nvSpPr>
        <dsp:cNvPr id="0" name=""/>
        <dsp:cNvSpPr/>
      </dsp:nvSpPr>
      <dsp:spPr>
        <a:xfrm>
          <a:off x="3080114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2595476" y="0"/>
              </a:moveTo>
              <a:lnTo>
                <a:pt x="2595476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5A360-04BE-4E22-9FCD-AFA69060AD97}">
      <dsp:nvSpPr>
        <dsp:cNvPr id="0" name=""/>
        <dsp:cNvSpPr/>
      </dsp:nvSpPr>
      <dsp:spPr>
        <a:xfrm>
          <a:off x="5017492" y="2479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21799-AC99-4911-B987-7CB11D6F1D48}">
      <dsp:nvSpPr>
        <dsp:cNvPr id="0" name=""/>
        <dsp:cNvSpPr/>
      </dsp:nvSpPr>
      <dsp:spPr>
        <a:xfrm>
          <a:off x="5163736" y="141411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ПА</a:t>
          </a:r>
        </a:p>
      </dsp:txBody>
      <dsp:txXfrm>
        <a:off x="5188215" y="165890"/>
        <a:ext cx="1267239" cy="786827"/>
      </dsp:txXfrm>
    </dsp:sp>
    <dsp:sp modelId="{8015531E-E10D-4549-BD55-A5EE554772D8}">
      <dsp:nvSpPr>
        <dsp:cNvPr id="0" name=""/>
        <dsp:cNvSpPr/>
      </dsp:nvSpPr>
      <dsp:spPr>
        <a:xfrm>
          <a:off x="630882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60F4-E615-43AB-AEC8-8F71F2481794}">
      <dsp:nvSpPr>
        <dsp:cNvPr id="0" name=""/>
        <dsp:cNvSpPr/>
      </dsp:nvSpPr>
      <dsp:spPr>
        <a:xfrm>
          <a:off x="777126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триместра / полугодия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(по текущим отметкам)</a:t>
          </a:r>
        </a:p>
      </dsp:txBody>
      <dsp:txXfrm>
        <a:off x="801605" y="1384469"/>
        <a:ext cx="4849506" cy="786827"/>
      </dsp:txXfrm>
    </dsp:sp>
    <dsp:sp modelId="{32A6539B-227B-4862-AB4A-2C579EB314F0}">
      <dsp:nvSpPr>
        <dsp:cNvPr id="0" name=""/>
        <dsp:cNvSpPr/>
      </dsp:nvSpPr>
      <dsp:spPr>
        <a:xfrm>
          <a:off x="5821835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09377-8760-4195-A4E5-EF30C764238F}">
      <dsp:nvSpPr>
        <dsp:cNvPr id="0" name=""/>
        <dsp:cNvSpPr/>
      </dsp:nvSpPr>
      <dsp:spPr>
        <a:xfrm>
          <a:off x="5968079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учебного года (итоговая работа в конце года)</a:t>
          </a:r>
        </a:p>
      </dsp:txBody>
      <dsp:txXfrm>
        <a:off x="5992558" y="1384469"/>
        <a:ext cx="4849506" cy="786827"/>
      </dsp:txXfrm>
    </dsp:sp>
    <dsp:sp modelId="{6C046F42-84EC-44C3-83DB-31937BB51504}">
      <dsp:nvSpPr>
        <dsp:cNvPr id="0" name=""/>
        <dsp:cNvSpPr/>
      </dsp:nvSpPr>
      <dsp:spPr>
        <a:xfrm>
          <a:off x="6808625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2A35B-8C21-4748-AB5B-74D0270D3D9A}">
      <dsp:nvSpPr>
        <dsp:cNvPr id="0" name=""/>
        <dsp:cNvSpPr/>
      </dsp:nvSpPr>
      <dsp:spPr>
        <a:xfrm>
          <a:off x="6954870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МЦКО !</a:t>
          </a:r>
        </a:p>
      </dsp:txBody>
      <dsp:txXfrm>
        <a:off x="6979349" y="2603048"/>
        <a:ext cx="1267239" cy="786827"/>
      </dsp:txXfrm>
    </dsp:sp>
    <dsp:sp modelId="{A054FC68-CB42-4604-B9C6-207910DF0449}">
      <dsp:nvSpPr>
        <dsp:cNvPr id="0" name=""/>
        <dsp:cNvSpPr/>
      </dsp:nvSpPr>
      <dsp:spPr>
        <a:xfrm>
          <a:off x="8417311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DDE46-EE69-4ABB-A9A8-05B1BF086E09}">
      <dsp:nvSpPr>
        <dsp:cNvPr id="0" name=""/>
        <dsp:cNvSpPr/>
      </dsp:nvSpPr>
      <dsp:spPr>
        <a:xfrm>
          <a:off x="8563555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Школа</a:t>
          </a:r>
        </a:p>
      </dsp:txBody>
      <dsp:txXfrm>
        <a:off x="8588034" y="2603048"/>
        <a:ext cx="1267239" cy="78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2. Руководитель УК (ответственный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10" Type="http://schemas.openxmlformats.org/officeDocument/2006/relationships/image" Target="../media/image39.gif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davydova_ua@co627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7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22127"/>
              </p:ext>
            </p:extLst>
          </p:nvPr>
        </p:nvGraphicFramePr>
        <p:xfrm>
          <a:off x="581890" y="1852379"/>
          <a:ext cx="10756669" cy="29376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938594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32622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701758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Параллель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Форма организации мероприятия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Время начала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УК1, ул. Дубининская, 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kern="1200" dirty="0"/>
                    </a:p>
                    <a:p>
                      <a:pPr algn="ctr"/>
                      <a:endParaRPr lang="ru-RU" sz="1800" kern="1200" dirty="0"/>
                    </a:p>
                    <a:p>
                      <a:pPr algn="ctr"/>
                      <a:r>
                        <a:rPr lang="ru-RU" sz="1800" kern="1200" dirty="0"/>
                        <a:t>ПРАЗДНИЧНАЯ ЛИНЕЙКА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УК2, ул. Бахрушина, 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Все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УК3, ул. Житная, 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УК4, пер. Стремянный 33/35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УК5, ул. Люсиновская 31 стр.1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2 - 4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581891" y="5100663"/>
            <a:ext cx="665018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: праздничный классный час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в 8:30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698017" y="5987060"/>
            <a:ext cx="708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на переменах весь день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9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29410" y="217061"/>
            <a:ext cx="622052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(кабинеты)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635891" cy="1260974"/>
          </a:xfrm>
          <a:prstGeom prst="rect">
            <a:avLst/>
          </a:prstGeom>
        </p:spPr>
      </p:pic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09" y="217061"/>
            <a:ext cx="3121891" cy="12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7BF28-7E92-4E8F-BD94-74CD430EE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98064"/>
              </p:ext>
            </p:extLst>
          </p:nvPr>
        </p:nvGraphicFramePr>
        <p:xfrm>
          <a:off x="438405" y="1470369"/>
          <a:ext cx="10908790" cy="467542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748763">
                  <a:extLst>
                    <a:ext uri="{9D8B030D-6E8A-4147-A177-3AD203B41FA5}">
                      <a16:colId xmlns:a16="http://schemas.microsoft.com/office/drawing/2014/main" val="1362977238"/>
                    </a:ext>
                  </a:extLst>
                </a:gridCol>
                <a:gridCol w="1192697">
                  <a:extLst>
                    <a:ext uri="{9D8B030D-6E8A-4147-A177-3AD203B41FA5}">
                      <a16:colId xmlns:a16="http://schemas.microsoft.com/office/drawing/2014/main" val="3599463418"/>
                    </a:ext>
                  </a:extLst>
                </a:gridCol>
                <a:gridCol w="4005469">
                  <a:extLst>
                    <a:ext uri="{9D8B030D-6E8A-4147-A177-3AD203B41FA5}">
                      <a16:colId xmlns:a16="http://schemas.microsoft.com/office/drawing/2014/main" val="3828827281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4205620171"/>
                    </a:ext>
                  </a:extLst>
                </a:gridCol>
              </a:tblGrid>
              <a:tr h="531075">
                <a:tc>
                  <a:txBody>
                    <a:bodyPr/>
                    <a:lstStyle/>
                    <a:p>
                      <a:pPr marL="457200" indent="-3683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Учебный корпус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 для проведения классного часа 1 сентября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74449"/>
                  </a:ext>
                </a:extLst>
              </a:tr>
              <a:tr h="318796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 №1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Дубининская, д.42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Константинова Алина Алексеевна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055656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Гайченкова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Оксана Николаевна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8360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Белиев Роман Хасмагометович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03619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7у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Егорова Оксана Николаевна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031995"/>
                  </a:ext>
                </a:extLst>
              </a:tr>
              <a:tr h="318796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 №2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Бахрушина, д. 24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7д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Макарова Мария Геннадьевна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277414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7с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Джавахидзе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Лаура Борисовна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01918"/>
                  </a:ext>
                </a:extLst>
              </a:tr>
              <a:tr h="318796"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 №3,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ул. Житная, д. 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7ж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Шаповалова Светлана Григорьевна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600519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7з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Зудилина Елена Александровна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448792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7и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Толмачева Елена Владимировна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38307"/>
                  </a:ext>
                </a:extLst>
              </a:tr>
              <a:tr h="318796">
                <a:tc rowSpan="4"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 №4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Стремянный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пер., д. 33/35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7н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Крылова Галина Юрьевна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027121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7о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Циркова Татьяна Сергеевна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966777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7п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Васильева Наталья Александровна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706255"/>
                  </a:ext>
                </a:extLst>
              </a:tr>
              <a:tr h="318796">
                <a:tc vMerge="1"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7р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Клишина Марина Владимировна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56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431959" y="2753736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431959" y="2352127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6096000" y="2355492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2-11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6096000" y="2775367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3 урока по расписанию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1086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0" y="-88230"/>
            <a:ext cx="78151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08729"/>
              </p:ext>
            </p:extLst>
          </p:nvPr>
        </p:nvGraphicFramePr>
        <p:xfrm>
          <a:off x="166255" y="738664"/>
          <a:ext cx="11646131" cy="568859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7099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6750610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629294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6079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учителя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Константинова Алина Алексеевна, учитель английского языка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89037417630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Гайченкова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Оксана Николаевна, уч. русского языка и литературы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89164093432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Белиев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Роман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Хасмагометович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информатики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89854481682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7у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Егорова Оксана Николаевна, социальный педагог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89161995232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7д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Макарова Мария Геннадьевна, учитель математики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89651340312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7с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Джавахидзе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Лаура Борисовна, учитель географии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89162472120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7ж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Шаповалова Светлана Григорьевна, учитель математики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89104323492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7з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Зудилина Елена Александровна, учитель физической культуры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89165483807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0435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7и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Толмачева Елена Владимировна, учитель биологии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89169110983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7н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Крылова Галина Юрьевна, учитель русского языка и литературы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89998700363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7о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Циркова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Татьяна Сергеевна, учитель музыки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89857808731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7п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Васильева Наталья Александровна, учитель математики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89262340501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87927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7р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Клишина Марина Владимировна, учитель русского языка и литературы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89857711870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344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567" y="6437513"/>
            <a:ext cx="539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Договоритесь о правилах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842715" y="-55949"/>
            <a:ext cx="75678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1706456" y="139798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783157"/>
            <a:ext cx="2621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 25.08 по 29.08 классные руководители получат скрины с указанием ФИО учителей и количеством часов по предметам.</a:t>
            </a:r>
          </a:p>
          <a:p>
            <a:pPr algn="ctr"/>
            <a:r>
              <a:rPr lang="ru-RU" sz="1200" i="1" dirty="0"/>
              <a:t>Возможны некоторые перестановки.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409762" y="4501332"/>
            <a:ext cx="2432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Внимание!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1595331" y="427562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623" y="664796"/>
            <a:ext cx="6821181" cy="56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8079979" y="2130882"/>
            <a:ext cx="3631731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план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обязательная часть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63EB53-5073-CC88-2F12-31A21AFE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27359"/>
            <a:ext cx="7262852" cy="66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22435-27D3-406A-5963-2DEB0E31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615444CA-11A0-B108-A28D-579FFE70E1C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82369319-2CBB-6BEC-B2B1-940EC7AC4692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D823E17A-112A-F960-233D-8835F1AC734E}"/>
              </a:ext>
            </a:extLst>
          </p:cNvPr>
          <p:cNvSpPr txBox="1"/>
          <p:nvPr/>
        </p:nvSpPr>
        <p:spPr>
          <a:xfrm>
            <a:off x="1052945" y="80458"/>
            <a:ext cx="1028007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план</a:t>
            </a:r>
            <a:r>
              <a:rPr lang="ru-RU" sz="36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 </a:t>
            </a:r>
            <a:r>
              <a:rPr lang="ru-RU" sz="28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вариативная часть)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502304-B3BB-2AA4-FD41-BE0A9D0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507"/>
          <a:stretch>
            <a:fillRect/>
          </a:stretch>
        </p:blipFill>
        <p:spPr>
          <a:xfrm>
            <a:off x="147783" y="947335"/>
            <a:ext cx="9141402" cy="30330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1D557-DBA5-876F-1AF2-9AEAA2C8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3991839"/>
            <a:ext cx="90582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t="3258"/>
          <a:stretch>
            <a:fillRect/>
          </a:stretch>
        </p:blipFill>
        <p:spPr>
          <a:xfrm>
            <a:off x="4989395" y="106677"/>
            <a:ext cx="6927969" cy="6666695"/>
          </a:xfrm>
          <a:prstGeom prst="rect">
            <a:avLst/>
          </a:prstGeom>
        </p:spPr>
      </p:pic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617653" y="3131671"/>
            <a:ext cx="437174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 внеурочной деятельности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75A8-72D6-EDDE-3100-3DBEC4F3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4E674E0-6C2D-7964-746F-58FC51CF2D33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558E054B-28BB-A191-83E0-B3B8B66C2153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8F6FC-B195-8C45-C9CE-9AE747DC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7" y="1143000"/>
            <a:ext cx="9824880" cy="14621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1B78DC-90C3-57CA-AD68-C3B79248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81"/>
          <a:stretch>
            <a:fillRect/>
          </a:stretch>
        </p:blipFill>
        <p:spPr>
          <a:xfrm>
            <a:off x="646977" y="518735"/>
            <a:ext cx="9844133" cy="4745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7C822-4C43-391F-0E3A-466BEF4F0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89" y="2909739"/>
            <a:ext cx="9690977" cy="8990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95A8C3-6B98-8371-7A8C-B702EFBAC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88" y="4113371"/>
            <a:ext cx="9690977" cy="1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05.09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08.09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26.08 – начальная школа </a:t>
            </a:r>
          </a:p>
          <a:p>
            <a:pPr algn="just"/>
            <a:r>
              <a:rPr lang="ru-RU" sz="2400" i="1" dirty="0"/>
              <a:t>26.08 – УК №2 (5 – 11 классы)</a:t>
            </a:r>
          </a:p>
          <a:p>
            <a:pPr algn="just"/>
            <a:r>
              <a:rPr lang="ru-RU" sz="2400" i="1" dirty="0"/>
              <a:t>27.08 – УК №3 (5 – 11 классы)</a:t>
            </a:r>
          </a:p>
          <a:p>
            <a:pPr algn="just"/>
            <a:r>
              <a:rPr lang="ru-RU" sz="2400" i="1" dirty="0"/>
              <a:t>31.08 – УК №1; УК №4 (5 – 11 классы)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2B20A-4013-6066-ADCD-4639DD886694}"/>
              </a:ext>
            </a:extLst>
          </p:cNvPr>
          <p:cNvSpPr txBox="1"/>
          <p:nvPr/>
        </p:nvSpPr>
        <p:spPr>
          <a:xfrm>
            <a:off x="8264985" y="4294909"/>
            <a:ext cx="3038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7-11 классы УК №1</a:t>
            </a:r>
          </a:p>
          <a:p>
            <a:pPr algn="ctr"/>
            <a:r>
              <a:rPr lang="ru-RU" b="1" dirty="0"/>
              <a:t>один день в неделю </a:t>
            </a:r>
          </a:p>
          <a:p>
            <a:pPr algn="ctr"/>
            <a:r>
              <a:rPr lang="ru-RU" b="1" dirty="0"/>
              <a:t>учатся на Бахрушина, 24</a:t>
            </a:r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3A7A877-295D-3981-CAB9-8C2DE2FD9A7B}"/>
              </a:ext>
            </a:extLst>
          </p:cNvPr>
          <p:cNvSpPr txBox="1">
            <a:spLocks/>
          </p:cNvSpPr>
          <p:nvPr/>
        </p:nvSpPr>
        <p:spPr>
          <a:xfrm>
            <a:off x="376064" y="1837342"/>
            <a:ext cx="5084210" cy="31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1"/>
                </a:solidFill>
              </a:rPr>
              <a:t>Проводится на основании:</a:t>
            </a:r>
          </a:p>
          <a:p>
            <a:pPr algn="just"/>
            <a:r>
              <a:rPr lang="ru-RU" sz="2000" dirty="0"/>
              <a:t>ст. 58 ФЗ-273 «Об образовании в РФ», </a:t>
            </a:r>
          </a:p>
          <a:p>
            <a:pPr algn="just"/>
            <a:r>
              <a:rPr lang="ru-RU" sz="2000" dirty="0"/>
              <a:t>«Положения о формах, периодичности и порядке текущего контроля и промежуточной аттестации обучающихся ГБОУ Школа № 627»</a:t>
            </a:r>
          </a:p>
        </p:txBody>
      </p:sp>
      <p:pic>
        <p:nvPicPr>
          <p:cNvPr id="13" name="Picture 2" descr="https://suzdalregion.ru/files/sfera_dejtelnosti/obrazovanie/4_4ffa43dbe717d8be6e93971e129c6830.jpg">
            <a:extLst>
              <a:ext uri="{FF2B5EF4-FFF2-40B4-BE49-F238E27FC236}">
                <a16:creationId xmlns:a16="http://schemas.microsoft.com/office/drawing/2014/main" id="{DBA348C7-A4D4-99F9-F7D7-433C1F22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232711"/>
            <a:ext cx="3380497" cy="2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F54340-BF6D-A733-6B59-C4D6CD9B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67" y="3790811"/>
            <a:ext cx="4180532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Промежуточная аттестация (ПА)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5272856"/>
              </p:ext>
            </p:extLst>
          </p:nvPr>
        </p:nvGraphicFramePr>
        <p:xfrm>
          <a:off x="423025" y="1313109"/>
          <a:ext cx="11497426" cy="34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360" y="3633028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«5» </a:t>
            </a:r>
            <a:r>
              <a:rPr lang="ru-RU" dirty="0"/>
              <a:t>- от 4,6 до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104" y="3598536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«4» </a:t>
            </a:r>
            <a:r>
              <a:rPr lang="ru-RU" dirty="0"/>
              <a:t>- от 3,6 до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9360" y="4043614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«3» </a:t>
            </a:r>
            <a:r>
              <a:rPr lang="ru-RU" dirty="0"/>
              <a:t>- от 2,6 до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2104" y="397618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«2» </a:t>
            </a:r>
            <a:r>
              <a:rPr lang="ru-RU" dirty="0"/>
              <a:t>- менее 2,6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341" y="4751399"/>
            <a:ext cx="58613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100" dirty="0"/>
              <a:t>При средневзвешенных баллах </a:t>
            </a:r>
            <a:r>
              <a:rPr lang="ru-RU" sz="1100" b="1" dirty="0"/>
              <a:t>4,59 – 4,57; 3,59 – 3,57; 2,59 – 2,57:</a:t>
            </a:r>
            <a:endParaRPr lang="ru-RU" sz="1100" dirty="0"/>
          </a:p>
          <a:p>
            <a:pPr indent="450215" algn="just"/>
            <a:r>
              <a:rPr lang="ru-RU" sz="1100" b="1" dirty="0"/>
              <a:t>-</a:t>
            </a:r>
            <a:r>
              <a:rPr lang="ru-RU" sz="1100" dirty="0"/>
              <a:t> ученик имеет право обратиться к учителю с просьбой </a:t>
            </a:r>
            <a:r>
              <a:rPr lang="ru-RU" sz="1100" b="1" dirty="0"/>
              <a:t>предоставить возможность улучшить средний</a:t>
            </a:r>
            <a:r>
              <a:rPr lang="ru-RU" sz="1100" dirty="0"/>
              <a:t> балл;</a:t>
            </a:r>
          </a:p>
          <a:p>
            <a:pPr indent="450215" algn="just"/>
            <a:r>
              <a:rPr lang="ru-RU" sz="1100" dirty="0"/>
              <a:t>- учитель </a:t>
            </a:r>
            <a:r>
              <a:rPr lang="ru-RU" sz="1100" b="1" dirty="0"/>
              <a:t>имеет право</a:t>
            </a:r>
            <a:r>
              <a:rPr lang="ru-RU" sz="1100" dirty="0"/>
              <a:t> учесть индивидуальную динамику результатов обучающегося и выставить отметку в соответствии с правилами математического округления: </a:t>
            </a:r>
          </a:p>
          <a:p>
            <a:pPr indent="450215" algn="just"/>
            <a:r>
              <a:rPr lang="ru-RU" sz="1100" dirty="0"/>
              <a:t>4,59 – 4,57 = 4,6;                  3,59 – 3,57 = 3,6;                    2,59 – 2,57 = 2,6</a:t>
            </a:r>
            <a:endParaRPr lang="ru-RU" sz="11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25" y="4953639"/>
            <a:ext cx="5863840" cy="94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039" y="1530037"/>
            <a:ext cx="436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При получении на ПА или за год «2» – </a:t>
            </a:r>
          </a:p>
          <a:p>
            <a:pPr algn="ctr"/>
            <a:r>
              <a:rPr lang="ru-RU" b="1" dirty="0"/>
              <a:t>Академическая задолженность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27219" y="1313108"/>
            <a:ext cx="326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Ученик обязан устранить </a:t>
            </a:r>
          </a:p>
          <a:p>
            <a:pPr algn="ctr"/>
            <a:r>
              <a:rPr lang="ru-RU" sz="1600" dirty="0"/>
              <a:t>Академическую задолженность </a:t>
            </a:r>
          </a:p>
          <a:p>
            <a:pPr algn="ctr"/>
            <a:r>
              <a:rPr lang="ru-RU" sz="1600" dirty="0"/>
              <a:t>в установленные Школой сроки</a:t>
            </a:r>
            <a:endParaRPr lang="ru-RU" sz="1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71738" y="3505200"/>
            <a:ext cx="52733" cy="287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17CE-4885-141B-98CF-007535A4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E39EEC3-51E4-53CB-B07F-24276628D5F5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EB82D8BD-DF8A-FC42-A3D6-1BB51051B93D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79D04224-91EC-CE03-3FB1-D71CE06C91EC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4CB76668-4F53-7170-6D3F-9E1F18B1FBE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8B9FAEC3-1CF0-B9C9-E40D-EA8E01160C65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E83F164-CC95-B0D0-0A66-4FC14A3A39F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92CA26-184C-E817-41E6-A7525FEB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6CA8DF-FEA7-F78D-24A9-FE008658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69" y="534129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B3646"/>
                </a:solidFill>
              </a:rPr>
              <a:t>01.09 просим родителей помочь детям</a:t>
            </a:r>
          </a:p>
          <a:p>
            <a:pPr algn="ctr"/>
            <a:r>
              <a:rPr lang="ru-RU" b="1" dirty="0">
                <a:solidFill>
                  <a:srgbClr val="2B3646"/>
                </a:solidFill>
              </a:rPr>
              <a:t>донести учебники домой</a:t>
            </a: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26288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предпрофессиональных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02.09 и 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19.00,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17.30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28.08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0E68-8960-2B02-0CE5-3977A3C0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B222854-B246-212B-22EA-2062EB51C742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AE6BE57-8718-4EF9-914C-1EAFBDD08B7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1384FCF3-4611-6F1A-9822-3EC62F3DB6C7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0D6D162A-7012-3A6E-679F-AA450CA24958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CC3DD44-F22B-FCF6-7383-EA55B5C6BF2C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1146B0-E4CE-EBE5-1239-B79844D664AD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16A545-42CA-F739-452E-EBDEE3C0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B7B360-B192-A1ED-45E3-4867685A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06758" y="1195449"/>
            <a:ext cx="533218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8840" y="1683298"/>
          <a:ext cx="7308026" cy="492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694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455332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3016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агроном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Ларин-Ермаков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Е-С.В.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1624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гвардеец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Мотылев А.Д.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624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Настольные игры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Белиев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Р.Х.,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Венкова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Мобильная робототехника (3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-моделирование)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Математическое конструирование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1946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Математическая мозаика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55842"/>
                  </a:ext>
                </a:extLst>
              </a:tr>
              <a:tr h="1946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Акробатика, Футбол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Глебов А.Б.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72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Пионербол, Волейбол,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Чудаева О.И., Гордеев Н.А.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«Дружба»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Хоровая студия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Болдырева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«Гитара»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1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студия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48386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Визуальный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мерчендайзинг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Венкова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17699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Информационная грамотность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Гордеев Н.А.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22158"/>
                  </a:ext>
                </a:extLst>
              </a:tr>
              <a:tr h="14550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по физике повышенной сложности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Халиков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9409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Черчение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Смирнов Ю.А.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276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</p:spTree>
    <p:extLst>
      <p:ext uri="{BB962C8B-B14F-4D97-AF65-F5344CB8AC3E}">
        <p14:creationId xmlns:p14="http://schemas.microsoft.com/office/powerpoint/2010/main" val="3288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068050" y="1148826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14564" y="1532466"/>
          <a:ext cx="66391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60784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агроном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Ларин-Ермаков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Е-С.В.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Географический клуб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Джавахидзе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Л.Б.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Мамонтова Е.В.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 «Черные карандаши»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14563" y="3108380"/>
          <a:ext cx="663916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Программирование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Аносов А.С.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Математика вокруг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нас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Крючкова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48898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География вокруг нас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Николаева Н.В.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912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Баскетбол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Зудилина Е.А.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13196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Нескучная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грамматика (англ. яз.)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Орлова В.А.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7791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Мир литературы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(основы стихосложения)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Павлова О.А.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3574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611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068048" y="2744934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068049" y="5133497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УК4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48432" y="5520790"/>
          <a:ext cx="66391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3941132163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214073369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Спортивные игры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Тришкина Т.Д.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8685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Piccoli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band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Парунцев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В.Н.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78407"/>
                  </a:ext>
                </a:extLst>
              </a:tr>
              <a:tr h="148898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Туристический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клуб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Никишин И.М.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6239"/>
                  </a:ext>
                </a:extLst>
              </a:tr>
              <a:tr h="1912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Занимательная математика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Протасов Е.А., Сахарова О.В.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80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7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ЗАПИСЬ НА ДОПОЛНИТЕЛЬНОЕ </a:t>
            </a:r>
            <a:b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</a:br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1200329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Зайти на портал </a:t>
            </a:r>
            <a:r>
              <a:rPr lang="en-US" dirty="0">
                <a:latin typeface="Century Gothic" panose="020B0502020202020204" pitchFamily="34" charset="0"/>
              </a:rPr>
              <a:t>MOS.RU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Найти интересующий кружок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Заполнить договор по кружку на портале</a:t>
            </a:r>
            <a:r>
              <a:rPr lang="en-US" dirty="0">
                <a:latin typeface="Century Gothic" panose="020B0502020202020204" pitchFamily="34" charset="0"/>
              </a:rPr>
              <a:t> MOS.RU </a:t>
            </a:r>
            <a:r>
              <a:rPr lang="ru-RU" dirty="0">
                <a:latin typeface="Century Gothic" panose="020B0502020202020204" pitchFamily="34" charset="0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Отследить подписание договора со стороны школы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по приказу</a:t>
            </a:r>
          </a:p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этого ребенок считается зачислен в кружок или секцию)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договора на ПДОУ по заявлению </a:t>
            </a: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B39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53113"/>
              </p:ext>
            </p:extLst>
          </p:nvPr>
        </p:nvGraphicFramePr>
        <p:xfrm>
          <a:off x="700195" y="1534031"/>
          <a:ext cx="10791609" cy="522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Царско</a:t>
                      </a:r>
                      <a:r>
                        <a:rPr lang="ru-RU" sz="1800" baseline="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 Валерия Александровна (</a:t>
                      </a:r>
                      <a:r>
                        <a:rPr lang="ru-RU" sz="1800" baseline="0" dirty="0" err="1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внебюджет</a:t>
                      </a:r>
                      <a:r>
                        <a:rPr lang="ru-RU" sz="1800" baseline="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Гарус Евгения Юрьевна </a:t>
                      </a:r>
                      <a:r>
                        <a:rPr lang="ru-RU" sz="180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(бюджет)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8-913-100-8985,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  <a:hlinkClick r:id="rId3"/>
                        </a:rPr>
                        <a:t>tsarsko@co627.ru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8-903-977-2837, </a:t>
                      </a:r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kolosovayv@co627.ru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trishkina@co627.ru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vegero@co627.ru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E3B2-DFBA-A693-7242-761F06E5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AD2145C-AC06-F887-0384-AE661F9EA294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F033B90A-A1CB-E4C4-0DB3-320858BF821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661EC217-B4F8-18E6-DD06-ED24A22138AA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019E3F9-80B2-8CE7-FC2E-533654A3D0A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1B95F72-5923-9AD2-7399-3E1F954EB21E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24B698-7A4F-AEF7-5E73-36E1E96427D7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CC555-3163-4014-253A-7FED7DF5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E938AF-B6FA-4B4B-6817-58E78B44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449059" y="4544095"/>
            <a:ext cx="8205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Короткие юбки и шорты в школе ЗАПРЕЩЕНЫ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62165" y="4521512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2624-482B-DE0A-68D8-33BEACF09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8DB73BF-12CF-E050-B628-2AAB0493855D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28F97EF-8B8A-CFD0-2679-C233BA5E24DF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8AAFFB0-0944-C898-C342-196CB8A41625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D8EF66AF-3A19-1934-B74C-87D2547F955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CE9143BF-A7E0-C406-E543-B61339E1C9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84EFEBF-E13A-BD64-6022-45E4D4FB749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23AD26-C0E7-E170-C69F-A5BB8B35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7B1A5F-B368-5467-4B02-1ED428E8E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490857" y="1546947"/>
            <a:ext cx="9694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944273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категорию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«Ребенок из малообеспеченной семьи»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действует проактивное назначение питания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на льготное питание необходимо подавать только следующим категориям: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из многодетной семьи – требуется ежегодная подача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Вновь назначенный льготник по остальным действующим категориям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337608" y="5079141"/>
            <a:ext cx="8610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Узнавайте, когда ребёнок посещал школу и что он ел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Пополняйте лицевой счёт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Управляйте питанием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 можете: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лимит дневных трат в буфете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запрет на покупку определённых товаров в буфете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ПОДКЛЮЧИТЬСЯ: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Убедитесь, что ваш ребёнок получил в школе бесплатную карту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Москвёнок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или вы приобрели её самостоятельно и активировали.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Зарегистрируйтесь на портале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mos.ru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либо в мобильном приложении «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Госуслуги Москвы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128660"/>
              </p:ext>
            </p:extLst>
          </p:nvPr>
        </p:nvGraphicFramePr>
        <p:xfrm>
          <a:off x="95041" y="1422180"/>
          <a:ext cx="118799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19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44931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2033847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Мотылев Артем Дмитриевич,</a:t>
                      </a:r>
                    </a:p>
                    <a:p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Давыдова Юлия Андреевна,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Терещенко Ирина Михайловна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Алхазова</a:t>
                      </a:r>
                      <a:r>
                        <a:rPr lang="ru-RU" sz="1800" dirty="0"/>
                        <a:t> Анна Андреевна</a:t>
                      </a:r>
                    </a:p>
                    <a:p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Вегеро</a:t>
                      </a:r>
                      <a:r>
                        <a:rPr lang="ru-RU" sz="1800" dirty="0"/>
                        <a:t> Алла Владимировна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Заведующий</a:t>
                      </a:r>
                    </a:p>
                    <a:p>
                      <a:r>
                        <a:rPr lang="ru-RU" sz="1600" dirty="0"/>
                        <a:t>учебной частью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>
                          <a:hlinkClick r:id="rId7"/>
                        </a:rPr>
                        <a:t>anufriev@co627.ru</a:t>
                      </a:r>
                      <a:r>
                        <a:rPr lang="ru-RU" sz="1400" dirty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Давыдова Юлия Андреевна,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Прилепа Юлия Васильевна,</a:t>
                      </a:r>
                    </a:p>
                    <a:p>
                      <a:r>
                        <a:rPr lang="en-US" sz="1400" dirty="0">
                          <a:hlinkClick r:id="rId9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Князькина</a:t>
                      </a:r>
                      <a:r>
                        <a:rPr lang="ru-RU" sz="1800" dirty="0"/>
                        <a:t> Мария Александровна</a:t>
                      </a:r>
                    </a:p>
                    <a:p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Мельчугова</a:t>
                      </a:r>
                      <a:r>
                        <a:rPr lang="ru-RU" sz="1800" dirty="0"/>
                        <a:t> Марина Петровна</a:t>
                      </a:r>
                    </a:p>
                    <a:p>
                      <a:r>
                        <a:rPr lang="en-US" sz="1400" dirty="0">
                          <a:hlinkClick r:id="rId11"/>
                        </a:rPr>
                        <a:t>melchugova@co627.ru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617"/>
              </p:ext>
            </p:extLst>
          </p:nvPr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школу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документы, личные дела, 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000000"/>
                </a:solidFill>
                <a:latin typeface="Arial" panose="020B0604020202020204"/>
              </a:rPr>
              <a:t>Стеркина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Тел. 499-235-71-44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5195" y="5114986"/>
            <a:ext cx="174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СФЕРУМ</a:t>
            </a: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92514"/>
              </p:ext>
            </p:extLst>
          </p:nvPr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почта, приемное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Запись через секретаря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контроль качества образования</a:t>
                      </a:r>
                    </a:p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Понедельник, 17.30 – 19.30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1210)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gulivitskaya@co627.ru</a:t>
                      </a:r>
                      <a:endParaRPr lang="ru-RU" dirty="0"/>
                    </a:p>
                    <a:p>
                      <a:r>
                        <a:rPr lang="ru-RU"/>
                        <a:t>Пятница, 8.00</a:t>
                      </a:r>
                      <a:r>
                        <a:rPr lang="ru-RU" baseline="0"/>
                        <a:t> – 10.00</a:t>
                      </a:r>
                      <a:r>
                        <a:rPr lang="ru-RU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1216)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Мухаметшин</a:t>
                      </a:r>
                      <a:r>
                        <a:rPr lang="ru-RU" dirty="0"/>
                        <a:t> Александр </a:t>
                      </a:r>
                      <a:r>
                        <a:rPr lang="ru-RU" dirty="0" err="1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mukhametshin@co627.ru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и промежуточная аттестация в мае-июне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1" y="103041"/>
            <a:ext cx="7811476" cy="66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13262</TotalTime>
  <Words>3789</Words>
  <Application>Microsoft Office PowerPoint</Application>
  <PresentationFormat>Широкоэкранный</PresentationFormat>
  <Paragraphs>713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3" baseType="lpstr">
      <vt:lpstr>Century Gothic</vt:lpstr>
      <vt:lpstr>Verdana</vt:lpstr>
      <vt:lpstr>-apple-system</vt:lpstr>
      <vt:lpstr>Roboto Light</vt:lpstr>
      <vt:lpstr>Assistant</vt:lpstr>
      <vt:lpstr>Tenor Sans</vt:lpstr>
      <vt:lpstr>Times New Roman</vt:lpstr>
      <vt:lpstr>Calibri Light</vt:lpstr>
      <vt:lpstr>Roboto Th</vt:lpstr>
      <vt:lpstr>Arial</vt:lpstr>
      <vt:lpstr>Calibri</vt:lpstr>
      <vt:lpstr>Roboto</vt:lpstr>
      <vt:lpstr>Cambria</vt:lpstr>
      <vt:lpstr>Segoe Script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365</cp:revision>
  <dcterms:created xsi:type="dcterms:W3CDTF">2020-05-04T08:49:58Z</dcterms:created>
  <dcterms:modified xsi:type="dcterms:W3CDTF">2025-08-27T14:31:42Z</dcterms:modified>
</cp:coreProperties>
</file>