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1270" r:id="rId2"/>
    <p:sldId id="1271" r:id="rId3"/>
    <p:sldId id="1272" r:id="rId4"/>
    <p:sldId id="1311" r:id="rId5"/>
    <p:sldId id="1276" r:id="rId6"/>
    <p:sldId id="1277" r:id="rId7"/>
    <p:sldId id="1278" r:id="rId8"/>
    <p:sldId id="1279" r:id="rId9"/>
    <p:sldId id="1312" r:id="rId10"/>
    <p:sldId id="1328" r:id="rId11"/>
    <p:sldId id="1330" r:id="rId12"/>
    <p:sldId id="1285" r:id="rId13"/>
    <p:sldId id="1314" r:id="rId14"/>
    <p:sldId id="1287" r:id="rId15"/>
    <p:sldId id="1288" r:id="rId16"/>
    <p:sldId id="1315" r:id="rId17"/>
    <p:sldId id="298" r:id="rId18"/>
    <p:sldId id="1273" r:id="rId19"/>
    <p:sldId id="1351" r:id="rId20"/>
    <p:sldId id="1290" r:id="rId21"/>
    <p:sldId id="1352" r:id="rId22"/>
    <p:sldId id="1317" r:id="rId23"/>
    <p:sldId id="1275" r:id="rId24"/>
    <p:sldId id="1320" r:id="rId25"/>
    <p:sldId id="1274" r:id="rId26"/>
    <p:sldId id="1326" r:id="rId27"/>
    <p:sldId id="1353" r:id="rId28"/>
    <p:sldId id="1294" r:id="rId29"/>
    <p:sldId id="1354" r:id="rId30"/>
    <p:sldId id="1357" r:id="rId31"/>
    <p:sldId id="1280" r:id="rId32"/>
    <p:sldId id="1342" r:id="rId33"/>
    <p:sldId id="1343" r:id="rId34"/>
    <p:sldId id="1355" r:id="rId35"/>
    <p:sldId id="1335" r:id="rId36"/>
    <p:sldId id="1356" r:id="rId37"/>
    <p:sldId id="1336" r:id="rId38"/>
    <p:sldId id="1337" r:id="rId39"/>
    <p:sldId id="1338" r:id="rId40"/>
    <p:sldId id="1339" r:id="rId41"/>
    <p:sldId id="1340" r:id="rId42"/>
    <p:sldId id="1324" r:id="rId43"/>
    <p:sldId id="1358" r:id="rId44"/>
    <p:sldId id="1322" r:id="rId45"/>
    <p:sldId id="1304" r:id="rId46"/>
    <p:sldId id="1305" r:id="rId47"/>
    <p:sldId id="1248" r:id="rId48"/>
  </p:sldIdLst>
  <p:sldSz cx="12192000" cy="6858000"/>
  <p:notesSz cx="6858000" cy="9144000"/>
  <p:embeddedFontLst>
    <p:embeddedFont>
      <p:font typeface="Century Gothic" panose="020B0502020202020204" pitchFamily="34" charset="0"/>
      <p:regular r:id="rId49"/>
      <p:bold r:id="rId50"/>
      <p:italic r:id="rId51"/>
      <p:boldItalic r:id="rId52"/>
    </p:embeddedFont>
    <p:embeddedFont>
      <p:font typeface="Verdana" panose="020B0604030504040204" pitchFamily="34" charset="0"/>
      <p:regular r:id="rId53"/>
      <p:bold r:id="rId54"/>
      <p:italic r:id="rId55"/>
      <p:boldItalic r:id="rId56"/>
    </p:embeddedFont>
    <p:embeddedFont>
      <p:font typeface="Calibri" panose="020F0502020204030204" pitchFamily="34" charset="0"/>
      <p:regular r:id="rId57"/>
      <p:bold r:id="rId58"/>
      <p:italic r:id="rId59"/>
      <p:boldItalic r:id="rId60"/>
    </p:embeddedFont>
    <p:embeddedFont>
      <p:font typeface="Calibri Light" panose="020F0302020204030204" pitchFamily="34" charset="0"/>
      <p:regular r:id="rId61"/>
      <p:italic r:id="rId62"/>
    </p:embeddedFont>
    <p:embeddedFont>
      <p:font typeface="Roboto" panose="020B0604020202020204" charset="0"/>
      <p:regular r:id="rId63"/>
      <p:bold r:id="rId64"/>
      <p:italic r:id="rId65"/>
      <p:boldItalic r:id="rId66"/>
    </p:embeddedFont>
    <p:embeddedFont>
      <p:font typeface="Cambria" panose="02040503050406030204" pitchFamily="18" charset="0"/>
      <p:regular r:id="rId67"/>
      <p:bold r:id="rId68"/>
      <p:italic r:id="rId69"/>
      <p:boldItalic r:id="rId70"/>
    </p:embeddedFont>
    <p:embeddedFont>
      <p:font typeface="Segoe Script" panose="030B0504020000000003" pitchFamily="66" charset="0"/>
      <p:regular r:id="rId71"/>
      <p:bold r:id="rId72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525" userDrawn="1">
          <p15:clr>
            <a:srgbClr val="A4A3A4"/>
          </p15:clr>
        </p15:guide>
        <p15:guide id="3" pos="23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едведев Виталий" initials="МВ" lastIdx="1" clrIdx="0">
    <p:extLst>
      <p:ext uri="{19B8F6BF-5375-455C-9EA6-DF929625EA0E}">
        <p15:presenceInfo xmlns:p15="http://schemas.microsoft.com/office/powerpoint/2012/main" userId="S-1-5-21-796502427-2301557105-125416436-1525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91FF"/>
    <a:srgbClr val="2B3646"/>
    <a:srgbClr val="00B3D1"/>
    <a:srgbClr val="180A6C"/>
    <a:srgbClr val="110C7A"/>
    <a:srgbClr val="333F50"/>
    <a:srgbClr val="3D506A"/>
    <a:srgbClr val="364559"/>
    <a:srgbClr val="647388"/>
    <a:srgbClr val="6645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31" autoAdjust="0"/>
    <p:restoredTop sz="96405"/>
  </p:normalViewPr>
  <p:slideViewPr>
    <p:cSldViewPr snapToGrid="0" snapToObjects="1">
      <p:cViewPr varScale="1">
        <p:scale>
          <a:sx n="115" d="100"/>
          <a:sy n="115" d="100"/>
        </p:scale>
        <p:origin x="180" y="108"/>
      </p:cViewPr>
      <p:guideLst>
        <p:guide orient="horz" pos="2160"/>
        <p:guide pos="2525"/>
        <p:guide pos="2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63" Type="http://schemas.openxmlformats.org/officeDocument/2006/relationships/font" Target="fonts/font15.fntdata"/><Relationship Id="rId68" Type="http://schemas.openxmlformats.org/officeDocument/2006/relationships/font" Target="fonts/font20.fntdata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2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66" Type="http://schemas.openxmlformats.org/officeDocument/2006/relationships/font" Target="fonts/font18.fntdata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61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font" Target="fonts/font12.fntdata"/><Relationship Id="rId65" Type="http://schemas.openxmlformats.org/officeDocument/2006/relationships/font" Target="fonts/font17.fntdata"/><Relationship Id="rId73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8.fntdata"/><Relationship Id="rId64" Type="http://schemas.openxmlformats.org/officeDocument/2006/relationships/font" Target="fonts/font16.fntdata"/><Relationship Id="rId69" Type="http://schemas.openxmlformats.org/officeDocument/2006/relationships/font" Target="fonts/font21.fntdata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72" Type="http://schemas.openxmlformats.org/officeDocument/2006/relationships/font" Target="fonts/font2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1.fntdata"/><Relationship Id="rId67" Type="http://schemas.openxmlformats.org/officeDocument/2006/relationships/font" Target="fonts/font19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62" Type="http://schemas.openxmlformats.org/officeDocument/2006/relationships/font" Target="fonts/font14.fntdata"/><Relationship Id="rId70" Type="http://schemas.openxmlformats.org/officeDocument/2006/relationships/font" Target="fonts/font22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5AD62F-7644-46FD-A983-BE52F30347C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1B9191-A0E0-4BDB-B7AA-332E882C21B7}">
      <dgm:prSet phldrT="[Текст]"/>
      <dgm:spPr/>
      <dgm:t>
        <a:bodyPr/>
        <a:lstStyle/>
        <a:p>
          <a:r>
            <a:rPr lang="ru-RU" dirty="0"/>
            <a:t>Получение образования</a:t>
          </a:r>
        </a:p>
      </dgm:t>
    </dgm:pt>
    <dgm:pt modelId="{013E42E9-AEEE-4391-BBC6-C5BC7EB8F7B5}" type="parTrans" cxnId="{72199FBF-0FB0-4013-B72B-61C352AECE52}">
      <dgm:prSet/>
      <dgm:spPr/>
      <dgm:t>
        <a:bodyPr/>
        <a:lstStyle/>
        <a:p>
          <a:endParaRPr lang="ru-RU"/>
        </a:p>
      </dgm:t>
    </dgm:pt>
    <dgm:pt modelId="{2F8F8E24-36EA-42BF-8687-6EAD11EB7ED0}" type="sibTrans" cxnId="{72199FBF-0FB0-4013-B72B-61C352AECE52}">
      <dgm:prSet/>
      <dgm:spPr/>
      <dgm:t>
        <a:bodyPr/>
        <a:lstStyle/>
        <a:p>
          <a:endParaRPr lang="ru-RU"/>
        </a:p>
      </dgm:t>
    </dgm:pt>
    <dgm:pt modelId="{A16BE9EC-23CB-40D3-9D51-66F1DDB5CF1E}">
      <dgm:prSet phldrT="[Текст]"/>
      <dgm:spPr/>
      <dgm:t>
        <a:bodyPr/>
        <a:lstStyle/>
        <a:p>
          <a:r>
            <a:rPr lang="ru-RU" dirty="0"/>
            <a:t>В образовательной организации</a:t>
          </a:r>
        </a:p>
      </dgm:t>
    </dgm:pt>
    <dgm:pt modelId="{EED48174-3AFF-447F-89DC-622881EABBAF}" type="parTrans" cxnId="{8B30E993-C289-406D-870D-A8E8D7EF8BFE}">
      <dgm:prSet/>
      <dgm:spPr/>
      <dgm:t>
        <a:bodyPr/>
        <a:lstStyle/>
        <a:p>
          <a:endParaRPr lang="ru-RU"/>
        </a:p>
      </dgm:t>
    </dgm:pt>
    <dgm:pt modelId="{1BF33AA9-DC97-49DA-94B6-AF9BFF5D0B30}" type="sibTrans" cxnId="{8B30E993-C289-406D-870D-A8E8D7EF8BFE}">
      <dgm:prSet/>
      <dgm:spPr/>
      <dgm:t>
        <a:bodyPr/>
        <a:lstStyle/>
        <a:p>
          <a:endParaRPr lang="ru-RU"/>
        </a:p>
      </dgm:t>
    </dgm:pt>
    <dgm:pt modelId="{D33FF9A1-9D6E-475D-8F13-E5FDC59CBD18}">
      <dgm:prSet phldrT="[Текст]"/>
      <dgm:spPr/>
      <dgm:t>
        <a:bodyPr/>
        <a:lstStyle/>
        <a:p>
          <a:r>
            <a:rPr lang="ru-RU" b="1" dirty="0"/>
            <a:t>Очная форма</a:t>
          </a:r>
        </a:p>
      </dgm:t>
    </dgm:pt>
    <dgm:pt modelId="{1160F2E1-3EFB-49BB-8284-C7B11E5D63AB}" type="parTrans" cxnId="{02B06090-D7D0-4733-8E40-C529ADAC064C}">
      <dgm:prSet/>
      <dgm:spPr/>
      <dgm:t>
        <a:bodyPr/>
        <a:lstStyle/>
        <a:p>
          <a:endParaRPr lang="ru-RU"/>
        </a:p>
      </dgm:t>
    </dgm:pt>
    <dgm:pt modelId="{16779D14-180C-4D83-90F3-7206C3126E76}" type="sibTrans" cxnId="{02B06090-D7D0-4733-8E40-C529ADAC064C}">
      <dgm:prSet/>
      <dgm:spPr/>
      <dgm:t>
        <a:bodyPr/>
        <a:lstStyle/>
        <a:p>
          <a:endParaRPr lang="ru-RU"/>
        </a:p>
      </dgm:t>
    </dgm:pt>
    <dgm:pt modelId="{763CC820-4812-4B2D-8B15-22FC9E7C1E56}">
      <dgm:prSet phldrT="[Текст]"/>
      <dgm:spPr/>
      <dgm:t>
        <a:bodyPr/>
        <a:lstStyle/>
        <a:p>
          <a:r>
            <a:rPr lang="ru-RU" dirty="0"/>
            <a:t>Заочная форма</a:t>
          </a:r>
        </a:p>
      </dgm:t>
    </dgm:pt>
    <dgm:pt modelId="{7496D602-08B3-43DA-8C24-1EB08F5ACBED}" type="parTrans" cxnId="{A121639D-BAB1-42FB-9674-BB7C931E2356}">
      <dgm:prSet/>
      <dgm:spPr/>
      <dgm:t>
        <a:bodyPr/>
        <a:lstStyle/>
        <a:p>
          <a:endParaRPr lang="ru-RU"/>
        </a:p>
      </dgm:t>
    </dgm:pt>
    <dgm:pt modelId="{F08DD638-3AD2-4F85-BD98-AD2FB04428EB}" type="sibTrans" cxnId="{A121639D-BAB1-42FB-9674-BB7C931E2356}">
      <dgm:prSet/>
      <dgm:spPr/>
      <dgm:t>
        <a:bodyPr/>
        <a:lstStyle/>
        <a:p>
          <a:endParaRPr lang="ru-RU"/>
        </a:p>
      </dgm:t>
    </dgm:pt>
    <dgm:pt modelId="{163921A8-A7E4-4CC6-A66D-9B6F8F0BA264}">
      <dgm:prSet phldrT="[Текст]"/>
      <dgm:spPr/>
      <dgm:t>
        <a:bodyPr/>
        <a:lstStyle/>
        <a:p>
          <a:r>
            <a:rPr lang="ru-RU" dirty="0"/>
            <a:t>Вне образовательной организации</a:t>
          </a:r>
        </a:p>
      </dgm:t>
    </dgm:pt>
    <dgm:pt modelId="{B22B90AD-C157-45D7-B773-725D51685748}" type="parTrans" cxnId="{65C8B376-916E-4081-B528-32C9EF3DF456}">
      <dgm:prSet/>
      <dgm:spPr/>
      <dgm:t>
        <a:bodyPr/>
        <a:lstStyle/>
        <a:p>
          <a:endParaRPr lang="ru-RU"/>
        </a:p>
      </dgm:t>
    </dgm:pt>
    <dgm:pt modelId="{A0E2A9F4-938A-4850-9AFB-795241AD04B2}" type="sibTrans" cxnId="{65C8B376-916E-4081-B528-32C9EF3DF456}">
      <dgm:prSet/>
      <dgm:spPr/>
      <dgm:t>
        <a:bodyPr/>
        <a:lstStyle/>
        <a:p>
          <a:endParaRPr lang="ru-RU"/>
        </a:p>
      </dgm:t>
    </dgm:pt>
    <dgm:pt modelId="{7243A677-1E10-4F8F-A825-87C47F15CEDC}">
      <dgm:prSet phldrT="[Текст]"/>
      <dgm:spPr/>
      <dgm:t>
        <a:bodyPr/>
        <a:lstStyle/>
        <a:p>
          <a:r>
            <a:rPr lang="ru-RU" dirty="0"/>
            <a:t>Самообразование</a:t>
          </a:r>
        </a:p>
      </dgm:t>
    </dgm:pt>
    <dgm:pt modelId="{ED291C6E-CBA0-46DA-AF85-184922B30EC0}" type="parTrans" cxnId="{744630D7-2E1C-468A-A0E1-0D4BBA48ACD4}">
      <dgm:prSet/>
      <dgm:spPr/>
      <dgm:t>
        <a:bodyPr/>
        <a:lstStyle/>
        <a:p>
          <a:endParaRPr lang="ru-RU"/>
        </a:p>
      </dgm:t>
    </dgm:pt>
    <dgm:pt modelId="{D13FB60B-E008-4865-BE1A-B50B7108EF73}" type="sibTrans" cxnId="{744630D7-2E1C-468A-A0E1-0D4BBA48ACD4}">
      <dgm:prSet/>
      <dgm:spPr/>
      <dgm:t>
        <a:bodyPr/>
        <a:lstStyle/>
        <a:p>
          <a:endParaRPr lang="ru-RU"/>
        </a:p>
      </dgm:t>
    </dgm:pt>
    <dgm:pt modelId="{56C71644-30BA-4BBD-ABA1-4AE48D83ECD6}">
      <dgm:prSet/>
      <dgm:spPr/>
      <dgm:t>
        <a:bodyPr/>
        <a:lstStyle/>
        <a:p>
          <a:r>
            <a:rPr lang="ru-RU" dirty="0"/>
            <a:t>Очно-заочная форма</a:t>
          </a:r>
        </a:p>
      </dgm:t>
    </dgm:pt>
    <dgm:pt modelId="{822D81DC-A87D-4C99-BA95-5027FF235B60}" type="parTrans" cxnId="{FB5EB820-534B-4C71-B14F-077E078D553D}">
      <dgm:prSet/>
      <dgm:spPr/>
      <dgm:t>
        <a:bodyPr/>
        <a:lstStyle/>
        <a:p>
          <a:endParaRPr lang="ru-RU"/>
        </a:p>
      </dgm:t>
    </dgm:pt>
    <dgm:pt modelId="{8ABACED8-D41C-4B11-9183-A6CF7AD16C60}" type="sibTrans" cxnId="{FB5EB820-534B-4C71-B14F-077E078D553D}">
      <dgm:prSet/>
      <dgm:spPr/>
      <dgm:t>
        <a:bodyPr/>
        <a:lstStyle/>
        <a:p>
          <a:endParaRPr lang="ru-RU"/>
        </a:p>
      </dgm:t>
    </dgm:pt>
    <dgm:pt modelId="{9B99A76A-0A9C-49FD-A358-CCA1EEE0B0EF}">
      <dgm:prSet/>
      <dgm:spPr/>
      <dgm:t>
        <a:bodyPr/>
        <a:lstStyle/>
        <a:p>
          <a:r>
            <a:rPr lang="ru-RU" dirty="0"/>
            <a:t>Семейное образование</a:t>
          </a:r>
        </a:p>
      </dgm:t>
    </dgm:pt>
    <dgm:pt modelId="{F23850AE-4E5F-4853-8727-F15A31A1E15B}" type="parTrans" cxnId="{AF69C580-89DC-4723-80EC-FD20013EF362}">
      <dgm:prSet/>
      <dgm:spPr/>
      <dgm:t>
        <a:bodyPr/>
        <a:lstStyle/>
        <a:p>
          <a:endParaRPr lang="ru-RU"/>
        </a:p>
      </dgm:t>
    </dgm:pt>
    <dgm:pt modelId="{A9C898BD-7388-4DAA-A08D-2E7471589A2A}" type="sibTrans" cxnId="{AF69C580-89DC-4723-80EC-FD20013EF362}">
      <dgm:prSet/>
      <dgm:spPr/>
      <dgm:t>
        <a:bodyPr/>
        <a:lstStyle/>
        <a:p>
          <a:endParaRPr lang="ru-RU"/>
        </a:p>
      </dgm:t>
    </dgm:pt>
    <dgm:pt modelId="{FA70A74D-4EDB-43F6-85F2-94F1721806CE}" type="pres">
      <dgm:prSet presAssocID="{3D5AD62F-7644-46FD-A983-BE52F30347C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5AFEF6C-A11C-48EC-B0C0-712EE6FDB5D9}" type="pres">
      <dgm:prSet presAssocID="{F41B9191-A0E0-4BDB-B7AA-332E882C21B7}" presName="hierRoot1" presStyleCnt="0"/>
      <dgm:spPr/>
    </dgm:pt>
    <dgm:pt modelId="{97DACBDB-9DB2-4115-B77D-9B9A9C54D33D}" type="pres">
      <dgm:prSet presAssocID="{F41B9191-A0E0-4BDB-B7AA-332E882C21B7}" presName="composite" presStyleCnt="0"/>
      <dgm:spPr/>
    </dgm:pt>
    <dgm:pt modelId="{24D00714-AF0C-44F4-91FE-06A963317A73}" type="pres">
      <dgm:prSet presAssocID="{F41B9191-A0E0-4BDB-B7AA-332E882C21B7}" presName="background" presStyleLbl="node0" presStyleIdx="0" presStyleCnt="1"/>
      <dgm:spPr/>
    </dgm:pt>
    <dgm:pt modelId="{8CFD2D2E-20DF-4CAF-BDA2-45F3D1C5FF62}" type="pres">
      <dgm:prSet presAssocID="{F41B9191-A0E0-4BDB-B7AA-332E882C21B7}" presName="text" presStyleLbl="fgAcc0" presStyleIdx="0" presStyleCnt="1" custScaleX="156321" custScaleY="731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0F278F-09FA-46DC-B447-4593468DA872}" type="pres">
      <dgm:prSet presAssocID="{F41B9191-A0E0-4BDB-B7AA-332E882C21B7}" presName="hierChild2" presStyleCnt="0"/>
      <dgm:spPr/>
    </dgm:pt>
    <dgm:pt modelId="{C9A235FB-12F6-4491-9BCE-4FF88374B32D}" type="pres">
      <dgm:prSet presAssocID="{EED48174-3AFF-447F-89DC-622881EABBAF}" presName="Name10" presStyleLbl="parChTrans1D2" presStyleIdx="0" presStyleCnt="2"/>
      <dgm:spPr/>
      <dgm:t>
        <a:bodyPr/>
        <a:lstStyle/>
        <a:p>
          <a:endParaRPr lang="ru-RU"/>
        </a:p>
      </dgm:t>
    </dgm:pt>
    <dgm:pt modelId="{31B209E3-23D5-477B-9743-3BD96718FC4E}" type="pres">
      <dgm:prSet presAssocID="{A16BE9EC-23CB-40D3-9D51-66F1DDB5CF1E}" presName="hierRoot2" presStyleCnt="0"/>
      <dgm:spPr/>
    </dgm:pt>
    <dgm:pt modelId="{CD75E47F-495C-4F19-8C87-F7541E586FA6}" type="pres">
      <dgm:prSet presAssocID="{A16BE9EC-23CB-40D3-9D51-66F1DDB5CF1E}" presName="composite2" presStyleCnt="0"/>
      <dgm:spPr/>
    </dgm:pt>
    <dgm:pt modelId="{3E0BA31C-EFC8-4ADE-95C2-A555658B97F0}" type="pres">
      <dgm:prSet presAssocID="{A16BE9EC-23CB-40D3-9D51-66F1DDB5CF1E}" presName="background2" presStyleLbl="node2" presStyleIdx="0" presStyleCnt="2"/>
      <dgm:spPr/>
    </dgm:pt>
    <dgm:pt modelId="{E73E132D-AEB7-4E44-9772-522F299317F7}" type="pres">
      <dgm:prSet presAssocID="{A16BE9EC-23CB-40D3-9D51-66F1DDB5CF1E}" presName="text2" presStyleLbl="fgAcc2" presStyleIdx="0" presStyleCnt="2" custScaleX="156321" custScaleY="731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EF8627-857A-4F0D-AB27-533066D1EC37}" type="pres">
      <dgm:prSet presAssocID="{A16BE9EC-23CB-40D3-9D51-66F1DDB5CF1E}" presName="hierChild3" presStyleCnt="0"/>
      <dgm:spPr/>
    </dgm:pt>
    <dgm:pt modelId="{73396041-5292-45EC-9A73-7196F6521FFC}" type="pres">
      <dgm:prSet presAssocID="{1160F2E1-3EFB-49BB-8284-C7B11E5D63AB}" presName="Name17" presStyleLbl="parChTrans1D3" presStyleIdx="0" presStyleCnt="5"/>
      <dgm:spPr/>
      <dgm:t>
        <a:bodyPr/>
        <a:lstStyle/>
        <a:p>
          <a:endParaRPr lang="ru-RU"/>
        </a:p>
      </dgm:t>
    </dgm:pt>
    <dgm:pt modelId="{8C4CFA5F-4C85-4AA3-906B-43967B502A68}" type="pres">
      <dgm:prSet presAssocID="{D33FF9A1-9D6E-475D-8F13-E5FDC59CBD18}" presName="hierRoot3" presStyleCnt="0"/>
      <dgm:spPr/>
    </dgm:pt>
    <dgm:pt modelId="{7323C8BA-51BE-43AB-9968-5A7A25C3444E}" type="pres">
      <dgm:prSet presAssocID="{D33FF9A1-9D6E-475D-8F13-E5FDC59CBD18}" presName="composite3" presStyleCnt="0"/>
      <dgm:spPr/>
    </dgm:pt>
    <dgm:pt modelId="{12CCF0AE-A227-4AE3-A354-D5426A152E5F}" type="pres">
      <dgm:prSet presAssocID="{D33FF9A1-9D6E-475D-8F13-E5FDC59CBD18}" presName="background3" presStyleLbl="node3" presStyleIdx="0" presStyleCnt="5"/>
      <dgm:spPr/>
    </dgm:pt>
    <dgm:pt modelId="{41E823CC-773A-4050-B5DA-0309E6BE80E1}" type="pres">
      <dgm:prSet presAssocID="{D33FF9A1-9D6E-475D-8F13-E5FDC59CBD18}" presName="text3" presStyleLbl="fgAcc3" presStyleIdx="0" presStyleCnt="5" custScaleY="60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0538E7-C615-457F-BEFD-BDB06F507C8E}" type="pres">
      <dgm:prSet presAssocID="{D33FF9A1-9D6E-475D-8F13-E5FDC59CBD18}" presName="hierChild4" presStyleCnt="0"/>
      <dgm:spPr/>
    </dgm:pt>
    <dgm:pt modelId="{520E44B7-F45E-480D-81A1-301831AD1857}" type="pres">
      <dgm:prSet presAssocID="{822D81DC-A87D-4C99-BA95-5027FF235B60}" presName="Name17" presStyleLbl="parChTrans1D3" presStyleIdx="1" presStyleCnt="5"/>
      <dgm:spPr/>
      <dgm:t>
        <a:bodyPr/>
        <a:lstStyle/>
        <a:p>
          <a:endParaRPr lang="ru-RU"/>
        </a:p>
      </dgm:t>
    </dgm:pt>
    <dgm:pt modelId="{64A80685-9664-49D2-A66D-F7C3E72A93B8}" type="pres">
      <dgm:prSet presAssocID="{56C71644-30BA-4BBD-ABA1-4AE48D83ECD6}" presName="hierRoot3" presStyleCnt="0"/>
      <dgm:spPr/>
    </dgm:pt>
    <dgm:pt modelId="{4A00B031-69B3-437B-91F9-511F2859D365}" type="pres">
      <dgm:prSet presAssocID="{56C71644-30BA-4BBD-ABA1-4AE48D83ECD6}" presName="composite3" presStyleCnt="0"/>
      <dgm:spPr/>
    </dgm:pt>
    <dgm:pt modelId="{551F14FD-51AC-4439-A3CF-0E0355F6A1FD}" type="pres">
      <dgm:prSet presAssocID="{56C71644-30BA-4BBD-ABA1-4AE48D83ECD6}" presName="background3" presStyleLbl="node3" presStyleIdx="1" presStyleCnt="5"/>
      <dgm:spPr/>
    </dgm:pt>
    <dgm:pt modelId="{D8B5CF71-EC3B-4B58-BE49-E9D73B7C73C6}" type="pres">
      <dgm:prSet presAssocID="{56C71644-30BA-4BBD-ABA1-4AE48D83ECD6}" presName="text3" presStyleLbl="fgAcc3" presStyleIdx="1" presStyleCnt="5" custScaleY="60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8C3CF4-8557-4E97-BF69-3FEF0CD0FC86}" type="pres">
      <dgm:prSet presAssocID="{56C71644-30BA-4BBD-ABA1-4AE48D83ECD6}" presName="hierChild4" presStyleCnt="0"/>
      <dgm:spPr/>
    </dgm:pt>
    <dgm:pt modelId="{78320F0E-9298-4E9A-9884-380F5672FC87}" type="pres">
      <dgm:prSet presAssocID="{7496D602-08B3-43DA-8C24-1EB08F5ACBED}" presName="Name17" presStyleLbl="parChTrans1D3" presStyleIdx="2" presStyleCnt="5"/>
      <dgm:spPr/>
      <dgm:t>
        <a:bodyPr/>
        <a:lstStyle/>
        <a:p>
          <a:endParaRPr lang="ru-RU"/>
        </a:p>
      </dgm:t>
    </dgm:pt>
    <dgm:pt modelId="{5CFCDF50-5B2C-4C43-B5AB-B46067B1AD96}" type="pres">
      <dgm:prSet presAssocID="{763CC820-4812-4B2D-8B15-22FC9E7C1E56}" presName="hierRoot3" presStyleCnt="0"/>
      <dgm:spPr/>
    </dgm:pt>
    <dgm:pt modelId="{0F926C9F-DDB0-4489-BBFF-19E8771603AB}" type="pres">
      <dgm:prSet presAssocID="{763CC820-4812-4B2D-8B15-22FC9E7C1E56}" presName="composite3" presStyleCnt="0"/>
      <dgm:spPr/>
    </dgm:pt>
    <dgm:pt modelId="{270E71BC-8108-41C1-A252-5027E1F26C8C}" type="pres">
      <dgm:prSet presAssocID="{763CC820-4812-4B2D-8B15-22FC9E7C1E56}" presName="background3" presStyleLbl="node3" presStyleIdx="2" presStyleCnt="5"/>
      <dgm:spPr/>
    </dgm:pt>
    <dgm:pt modelId="{3DA43E7D-D248-47DF-84AD-F311C1227508}" type="pres">
      <dgm:prSet presAssocID="{763CC820-4812-4B2D-8B15-22FC9E7C1E56}" presName="text3" presStyleLbl="fgAcc3" presStyleIdx="2" presStyleCnt="5" custScaleY="60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C33D17-2391-4273-9F2F-04CE30298B48}" type="pres">
      <dgm:prSet presAssocID="{763CC820-4812-4B2D-8B15-22FC9E7C1E56}" presName="hierChild4" presStyleCnt="0"/>
      <dgm:spPr/>
    </dgm:pt>
    <dgm:pt modelId="{998CF949-69F6-4897-B757-6C0D0117A443}" type="pres">
      <dgm:prSet presAssocID="{B22B90AD-C157-45D7-B773-725D5168574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8C45C29B-947C-4873-95FD-3EE5B591239B}" type="pres">
      <dgm:prSet presAssocID="{163921A8-A7E4-4CC6-A66D-9B6F8F0BA264}" presName="hierRoot2" presStyleCnt="0"/>
      <dgm:spPr/>
    </dgm:pt>
    <dgm:pt modelId="{27751326-EE57-48D8-B372-9B328471D3DE}" type="pres">
      <dgm:prSet presAssocID="{163921A8-A7E4-4CC6-A66D-9B6F8F0BA264}" presName="composite2" presStyleCnt="0"/>
      <dgm:spPr/>
    </dgm:pt>
    <dgm:pt modelId="{8EA96C84-EDFB-466E-90D2-4C6ADDA68DEB}" type="pres">
      <dgm:prSet presAssocID="{163921A8-A7E4-4CC6-A66D-9B6F8F0BA264}" presName="background2" presStyleLbl="node2" presStyleIdx="1" presStyleCnt="2"/>
      <dgm:spPr/>
    </dgm:pt>
    <dgm:pt modelId="{36E36022-B248-4CDD-877E-25A809255983}" type="pres">
      <dgm:prSet presAssocID="{163921A8-A7E4-4CC6-A66D-9B6F8F0BA264}" presName="text2" presStyleLbl="fgAcc2" presStyleIdx="1" presStyleCnt="2" custScaleX="156321" custScaleY="731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92A2E7-0BE3-48AD-AC69-FB55A3AA30A8}" type="pres">
      <dgm:prSet presAssocID="{163921A8-A7E4-4CC6-A66D-9B6F8F0BA264}" presName="hierChild3" presStyleCnt="0"/>
      <dgm:spPr/>
    </dgm:pt>
    <dgm:pt modelId="{63FD3F3C-5A3D-47DB-BBB8-691AB770F97C}" type="pres">
      <dgm:prSet presAssocID="{F23850AE-4E5F-4853-8727-F15A31A1E15B}" presName="Name17" presStyleLbl="parChTrans1D3" presStyleIdx="3" presStyleCnt="5"/>
      <dgm:spPr/>
      <dgm:t>
        <a:bodyPr/>
        <a:lstStyle/>
        <a:p>
          <a:endParaRPr lang="ru-RU"/>
        </a:p>
      </dgm:t>
    </dgm:pt>
    <dgm:pt modelId="{3569E72D-2AE8-47A0-B9F1-9618250C23BE}" type="pres">
      <dgm:prSet presAssocID="{9B99A76A-0A9C-49FD-A358-CCA1EEE0B0EF}" presName="hierRoot3" presStyleCnt="0"/>
      <dgm:spPr/>
    </dgm:pt>
    <dgm:pt modelId="{2B684323-42B3-495A-8182-8656A99F8E0F}" type="pres">
      <dgm:prSet presAssocID="{9B99A76A-0A9C-49FD-A358-CCA1EEE0B0EF}" presName="composite3" presStyleCnt="0"/>
      <dgm:spPr/>
    </dgm:pt>
    <dgm:pt modelId="{16E7E80D-52EA-45B8-87A9-2CF5FA7BE6C5}" type="pres">
      <dgm:prSet presAssocID="{9B99A76A-0A9C-49FD-A358-CCA1EEE0B0EF}" presName="background3" presStyleLbl="node3" presStyleIdx="3" presStyleCnt="5"/>
      <dgm:spPr/>
    </dgm:pt>
    <dgm:pt modelId="{D84E0C22-5AA4-4A34-BE0A-0FDBB3712E54}" type="pres">
      <dgm:prSet presAssocID="{9B99A76A-0A9C-49FD-A358-CCA1EEE0B0EF}" presName="text3" presStyleLbl="fgAcc3" presStyleIdx="3" presStyleCnt="5" custScaleY="60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E0D5BD-0A2B-4772-BBCC-1B92FF83DC68}" type="pres">
      <dgm:prSet presAssocID="{9B99A76A-0A9C-49FD-A358-CCA1EEE0B0EF}" presName="hierChild4" presStyleCnt="0"/>
      <dgm:spPr/>
    </dgm:pt>
    <dgm:pt modelId="{55CB5BD6-78E8-4A3C-A7A7-EA72703F415E}" type="pres">
      <dgm:prSet presAssocID="{ED291C6E-CBA0-46DA-AF85-184922B30EC0}" presName="Name17" presStyleLbl="parChTrans1D3" presStyleIdx="4" presStyleCnt="5"/>
      <dgm:spPr/>
      <dgm:t>
        <a:bodyPr/>
        <a:lstStyle/>
        <a:p>
          <a:endParaRPr lang="ru-RU"/>
        </a:p>
      </dgm:t>
    </dgm:pt>
    <dgm:pt modelId="{792A9E18-1F75-4182-948A-0FFD0859B557}" type="pres">
      <dgm:prSet presAssocID="{7243A677-1E10-4F8F-A825-87C47F15CEDC}" presName="hierRoot3" presStyleCnt="0"/>
      <dgm:spPr/>
    </dgm:pt>
    <dgm:pt modelId="{D395EA21-A0AB-4CC5-AD98-FB9BA743473E}" type="pres">
      <dgm:prSet presAssocID="{7243A677-1E10-4F8F-A825-87C47F15CEDC}" presName="composite3" presStyleCnt="0"/>
      <dgm:spPr/>
    </dgm:pt>
    <dgm:pt modelId="{13290269-DDE0-4CE9-B139-EC7BB604D587}" type="pres">
      <dgm:prSet presAssocID="{7243A677-1E10-4F8F-A825-87C47F15CEDC}" presName="background3" presStyleLbl="node3" presStyleIdx="4" presStyleCnt="5"/>
      <dgm:spPr/>
    </dgm:pt>
    <dgm:pt modelId="{B531E1AC-33E8-4685-8D23-44D999296E7C}" type="pres">
      <dgm:prSet presAssocID="{7243A677-1E10-4F8F-A825-87C47F15CEDC}" presName="text3" presStyleLbl="fgAcc3" presStyleIdx="4" presStyleCnt="5" custScaleY="60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61B973-25D7-4460-9785-33E88F3C7E22}" type="pres">
      <dgm:prSet presAssocID="{7243A677-1E10-4F8F-A825-87C47F15CEDC}" presName="hierChild4" presStyleCnt="0"/>
      <dgm:spPr/>
    </dgm:pt>
  </dgm:ptLst>
  <dgm:cxnLst>
    <dgm:cxn modelId="{5322E60E-5691-42BB-B73C-2049D1DBCED5}" type="presOf" srcId="{A16BE9EC-23CB-40D3-9D51-66F1DDB5CF1E}" destId="{E73E132D-AEB7-4E44-9772-522F299317F7}" srcOrd="0" destOrd="0" presId="urn:microsoft.com/office/officeart/2005/8/layout/hierarchy1"/>
    <dgm:cxn modelId="{65C8B376-916E-4081-B528-32C9EF3DF456}" srcId="{F41B9191-A0E0-4BDB-B7AA-332E882C21B7}" destId="{163921A8-A7E4-4CC6-A66D-9B6F8F0BA264}" srcOrd="1" destOrd="0" parTransId="{B22B90AD-C157-45D7-B773-725D51685748}" sibTransId="{A0E2A9F4-938A-4850-9AFB-795241AD04B2}"/>
    <dgm:cxn modelId="{96BF2F7B-745A-42CE-94C6-6564185D3486}" type="presOf" srcId="{56C71644-30BA-4BBD-ABA1-4AE48D83ECD6}" destId="{D8B5CF71-EC3B-4B58-BE49-E9D73B7C73C6}" srcOrd="0" destOrd="0" presId="urn:microsoft.com/office/officeart/2005/8/layout/hierarchy1"/>
    <dgm:cxn modelId="{72199FBF-0FB0-4013-B72B-61C352AECE52}" srcId="{3D5AD62F-7644-46FD-A983-BE52F30347CF}" destId="{F41B9191-A0E0-4BDB-B7AA-332E882C21B7}" srcOrd="0" destOrd="0" parTransId="{013E42E9-AEEE-4391-BBC6-C5BC7EB8F7B5}" sibTransId="{2F8F8E24-36EA-42BF-8687-6EAD11EB7ED0}"/>
    <dgm:cxn modelId="{F3E1AC9C-DD97-4FF9-B614-0118ACD5BE95}" type="presOf" srcId="{7496D602-08B3-43DA-8C24-1EB08F5ACBED}" destId="{78320F0E-9298-4E9A-9884-380F5672FC87}" srcOrd="0" destOrd="0" presId="urn:microsoft.com/office/officeart/2005/8/layout/hierarchy1"/>
    <dgm:cxn modelId="{28E8E728-BD3B-4DD1-8B6B-2EDF3C195B08}" type="presOf" srcId="{7243A677-1E10-4F8F-A825-87C47F15CEDC}" destId="{B531E1AC-33E8-4685-8D23-44D999296E7C}" srcOrd="0" destOrd="0" presId="urn:microsoft.com/office/officeart/2005/8/layout/hierarchy1"/>
    <dgm:cxn modelId="{8B30E993-C289-406D-870D-A8E8D7EF8BFE}" srcId="{F41B9191-A0E0-4BDB-B7AA-332E882C21B7}" destId="{A16BE9EC-23CB-40D3-9D51-66F1DDB5CF1E}" srcOrd="0" destOrd="0" parTransId="{EED48174-3AFF-447F-89DC-622881EABBAF}" sibTransId="{1BF33AA9-DC97-49DA-94B6-AF9BFF5D0B30}"/>
    <dgm:cxn modelId="{02B06090-D7D0-4733-8E40-C529ADAC064C}" srcId="{A16BE9EC-23CB-40D3-9D51-66F1DDB5CF1E}" destId="{D33FF9A1-9D6E-475D-8F13-E5FDC59CBD18}" srcOrd="0" destOrd="0" parTransId="{1160F2E1-3EFB-49BB-8284-C7B11E5D63AB}" sibTransId="{16779D14-180C-4D83-90F3-7206C3126E76}"/>
    <dgm:cxn modelId="{5565ABEF-FE01-4BE9-B2D7-945EEE4E03C0}" type="presOf" srcId="{EED48174-3AFF-447F-89DC-622881EABBAF}" destId="{C9A235FB-12F6-4491-9BCE-4FF88374B32D}" srcOrd="0" destOrd="0" presId="urn:microsoft.com/office/officeart/2005/8/layout/hierarchy1"/>
    <dgm:cxn modelId="{43278B8E-6DB5-4017-9B39-73D22F3C72FB}" type="presOf" srcId="{763CC820-4812-4B2D-8B15-22FC9E7C1E56}" destId="{3DA43E7D-D248-47DF-84AD-F311C1227508}" srcOrd="0" destOrd="0" presId="urn:microsoft.com/office/officeart/2005/8/layout/hierarchy1"/>
    <dgm:cxn modelId="{25483F9D-A638-4B53-A248-F73B2CC4EC32}" type="presOf" srcId="{822D81DC-A87D-4C99-BA95-5027FF235B60}" destId="{520E44B7-F45E-480D-81A1-301831AD1857}" srcOrd="0" destOrd="0" presId="urn:microsoft.com/office/officeart/2005/8/layout/hierarchy1"/>
    <dgm:cxn modelId="{FB5EB820-534B-4C71-B14F-077E078D553D}" srcId="{A16BE9EC-23CB-40D3-9D51-66F1DDB5CF1E}" destId="{56C71644-30BA-4BBD-ABA1-4AE48D83ECD6}" srcOrd="1" destOrd="0" parTransId="{822D81DC-A87D-4C99-BA95-5027FF235B60}" sibTransId="{8ABACED8-D41C-4B11-9183-A6CF7AD16C60}"/>
    <dgm:cxn modelId="{BF1FA71E-1462-4FC6-B6C6-316CBCCEE7CA}" type="presOf" srcId="{F41B9191-A0E0-4BDB-B7AA-332E882C21B7}" destId="{8CFD2D2E-20DF-4CAF-BDA2-45F3D1C5FF62}" srcOrd="0" destOrd="0" presId="urn:microsoft.com/office/officeart/2005/8/layout/hierarchy1"/>
    <dgm:cxn modelId="{98A71326-1775-4F6F-9BFB-09A4F6C218E8}" type="presOf" srcId="{163921A8-A7E4-4CC6-A66D-9B6F8F0BA264}" destId="{36E36022-B248-4CDD-877E-25A809255983}" srcOrd="0" destOrd="0" presId="urn:microsoft.com/office/officeart/2005/8/layout/hierarchy1"/>
    <dgm:cxn modelId="{C1D7E1FA-242F-423A-AC71-C198F015EF1B}" type="presOf" srcId="{F23850AE-4E5F-4853-8727-F15A31A1E15B}" destId="{63FD3F3C-5A3D-47DB-BBB8-691AB770F97C}" srcOrd="0" destOrd="0" presId="urn:microsoft.com/office/officeart/2005/8/layout/hierarchy1"/>
    <dgm:cxn modelId="{AF69C580-89DC-4723-80EC-FD20013EF362}" srcId="{163921A8-A7E4-4CC6-A66D-9B6F8F0BA264}" destId="{9B99A76A-0A9C-49FD-A358-CCA1EEE0B0EF}" srcOrd="0" destOrd="0" parTransId="{F23850AE-4E5F-4853-8727-F15A31A1E15B}" sibTransId="{A9C898BD-7388-4DAA-A08D-2E7471589A2A}"/>
    <dgm:cxn modelId="{61F322EE-89E9-4EA6-8C78-7CB0A2871738}" type="presOf" srcId="{D33FF9A1-9D6E-475D-8F13-E5FDC59CBD18}" destId="{41E823CC-773A-4050-B5DA-0309E6BE80E1}" srcOrd="0" destOrd="0" presId="urn:microsoft.com/office/officeart/2005/8/layout/hierarchy1"/>
    <dgm:cxn modelId="{A121639D-BAB1-42FB-9674-BB7C931E2356}" srcId="{A16BE9EC-23CB-40D3-9D51-66F1DDB5CF1E}" destId="{763CC820-4812-4B2D-8B15-22FC9E7C1E56}" srcOrd="2" destOrd="0" parTransId="{7496D602-08B3-43DA-8C24-1EB08F5ACBED}" sibTransId="{F08DD638-3AD2-4F85-BD98-AD2FB04428EB}"/>
    <dgm:cxn modelId="{744630D7-2E1C-468A-A0E1-0D4BBA48ACD4}" srcId="{163921A8-A7E4-4CC6-A66D-9B6F8F0BA264}" destId="{7243A677-1E10-4F8F-A825-87C47F15CEDC}" srcOrd="1" destOrd="0" parTransId="{ED291C6E-CBA0-46DA-AF85-184922B30EC0}" sibTransId="{D13FB60B-E008-4865-BE1A-B50B7108EF73}"/>
    <dgm:cxn modelId="{1E418128-2792-4996-9769-8D079BCED2BF}" type="presOf" srcId="{1160F2E1-3EFB-49BB-8284-C7B11E5D63AB}" destId="{73396041-5292-45EC-9A73-7196F6521FFC}" srcOrd="0" destOrd="0" presId="urn:microsoft.com/office/officeart/2005/8/layout/hierarchy1"/>
    <dgm:cxn modelId="{B4D7487D-5A51-457E-BFBC-C76A25A6577D}" type="presOf" srcId="{9B99A76A-0A9C-49FD-A358-CCA1EEE0B0EF}" destId="{D84E0C22-5AA4-4A34-BE0A-0FDBB3712E54}" srcOrd="0" destOrd="0" presId="urn:microsoft.com/office/officeart/2005/8/layout/hierarchy1"/>
    <dgm:cxn modelId="{014C4890-37DE-4F24-A816-1203C920E79A}" type="presOf" srcId="{3D5AD62F-7644-46FD-A983-BE52F30347CF}" destId="{FA70A74D-4EDB-43F6-85F2-94F1721806CE}" srcOrd="0" destOrd="0" presId="urn:microsoft.com/office/officeart/2005/8/layout/hierarchy1"/>
    <dgm:cxn modelId="{E8631D08-CB3D-4E8D-93B3-6C5D55EC87FA}" type="presOf" srcId="{B22B90AD-C157-45D7-B773-725D51685748}" destId="{998CF949-69F6-4897-B757-6C0D0117A443}" srcOrd="0" destOrd="0" presId="urn:microsoft.com/office/officeart/2005/8/layout/hierarchy1"/>
    <dgm:cxn modelId="{5DAB5876-A04B-4C8E-80DF-B624ADE8F93B}" type="presOf" srcId="{ED291C6E-CBA0-46DA-AF85-184922B30EC0}" destId="{55CB5BD6-78E8-4A3C-A7A7-EA72703F415E}" srcOrd="0" destOrd="0" presId="urn:microsoft.com/office/officeart/2005/8/layout/hierarchy1"/>
    <dgm:cxn modelId="{AB63523D-E9BD-41C1-BA2E-A1AA1A92433E}" type="presParOf" srcId="{FA70A74D-4EDB-43F6-85F2-94F1721806CE}" destId="{D5AFEF6C-A11C-48EC-B0C0-712EE6FDB5D9}" srcOrd="0" destOrd="0" presId="urn:microsoft.com/office/officeart/2005/8/layout/hierarchy1"/>
    <dgm:cxn modelId="{B08E5531-09AF-4906-AD48-9153D0B53300}" type="presParOf" srcId="{D5AFEF6C-A11C-48EC-B0C0-712EE6FDB5D9}" destId="{97DACBDB-9DB2-4115-B77D-9B9A9C54D33D}" srcOrd="0" destOrd="0" presId="urn:microsoft.com/office/officeart/2005/8/layout/hierarchy1"/>
    <dgm:cxn modelId="{2934A819-0AE2-4D13-BD05-E866D067B6BF}" type="presParOf" srcId="{97DACBDB-9DB2-4115-B77D-9B9A9C54D33D}" destId="{24D00714-AF0C-44F4-91FE-06A963317A73}" srcOrd="0" destOrd="0" presId="urn:microsoft.com/office/officeart/2005/8/layout/hierarchy1"/>
    <dgm:cxn modelId="{22B10BE9-E46D-4E6B-900B-E21DE2DEB067}" type="presParOf" srcId="{97DACBDB-9DB2-4115-B77D-9B9A9C54D33D}" destId="{8CFD2D2E-20DF-4CAF-BDA2-45F3D1C5FF62}" srcOrd="1" destOrd="0" presId="urn:microsoft.com/office/officeart/2005/8/layout/hierarchy1"/>
    <dgm:cxn modelId="{722940AA-0C13-4294-A086-15DEB8E02CD5}" type="presParOf" srcId="{D5AFEF6C-A11C-48EC-B0C0-712EE6FDB5D9}" destId="{6B0F278F-09FA-46DC-B447-4593468DA872}" srcOrd="1" destOrd="0" presId="urn:microsoft.com/office/officeart/2005/8/layout/hierarchy1"/>
    <dgm:cxn modelId="{927299E9-2A53-4D15-88E2-43C365875741}" type="presParOf" srcId="{6B0F278F-09FA-46DC-B447-4593468DA872}" destId="{C9A235FB-12F6-4491-9BCE-4FF88374B32D}" srcOrd="0" destOrd="0" presId="urn:microsoft.com/office/officeart/2005/8/layout/hierarchy1"/>
    <dgm:cxn modelId="{E1D733EC-6A14-456F-ADC1-1A21403822E0}" type="presParOf" srcId="{6B0F278F-09FA-46DC-B447-4593468DA872}" destId="{31B209E3-23D5-477B-9743-3BD96718FC4E}" srcOrd="1" destOrd="0" presId="urn:microsoft.com/office/officeart/2005/8/layout/hierarchy1"/>
    <dgm:cxn modelId="{FCFA402F-3698-452F-BD31-678F12FBF1D1}" type="presParOf" srcId="{31B209E3-23D5-477B-9743-3BD96718FC4E}" destId="{CD75E47F-495C-4F19-8C87-F7541E586FA6}" srcOrd="0" destOrd="0" presId="urn:microsoft.com/office/officeart/2005/8/layout/hierarchy1"/>
    <dgm:cxn modelId="{DB0A752E-EAA0-4384-AA7C-3B27B62753BD}" type="presParOf" srcId="{CD75E47F-495C-4F19-8C87-F7541E586FA6}" destId="{3E0BA31C-EFC8-4ADE-95C2-A555658B97F0}" srcOrd="0" destOrd="0" presId="urn:microsoft.com/office/officeart/2005/8/layout/hierarchy1"/>
    <dgm:cxn modelId="{374FBD6C-B630-4467-A32D-78156B7BFEEC}" type="presParOf" srcId="{CD75E47F-495C-4F19-8C87-F7541E586FA6}" destId="{E73E132D-AEB7-4E44-9772-522F299317F7}" srcOrd="1" destOrd="0" presId="urn:microsoft.com/office/officeart/2005/8/layout/hierarchy1"/>
    <dgm:cxn modelId="{9BAF54C4-5DA9-4500-B48C-55F54543648C}" type="presParOf" srcId="{31B209E3-23D5-477B-9743-3BD96718FC4E}" destId="{DFEF8627-857A-4F0D-AB27-533066D1EC37}" srcOrd="1" destOrd="0" presId="urn:microsoft.com/office/officeart/2005/8/layout/hierarchy1"/>
    <dgm:cxn modelId="{49521965-A647-4C47-8712-8E9E764F4AFD}" type="presParOf" srcId="{DFEF8627-857A-4F0D-AB27-533066D1EC37}" destId="{73396041-5292-45EC-9A73-7196F6521FFC}" srcOrd="0" destOrd="0" presId="urn:microsoft.com/office/officeart/2005/8/layout/hierarchy1"/>
    <dgm:cxn modelId="{CFA979FB-CDD6-4BAE-A8F7-9B4BFDC44372}" type="presParOf" srcId="{DFEF8627-857A-4F0D-AB27-533066D1EC37}" destId="{8C4CFA5F-4C85-4AA3-906B-43967B502A68}" srcOrd="1" destOrd="0" presId="urn:microsoft.com/office/officeart/2005/8/layout/hierarchy1"/>
    <dgm:cxn modelId="{1DEA0FF2-E64B-4B05-8F64-B384BC751B13}" type="presParOf" srcId="{8C4CFA5F-4C85-4AA3-906B-43967B502A68}" destId="{7323C8BA-51BE-43AB-9968-5A7A25C3444E}" srcOrd="0" destOrd="0" presId="urn:microsoft.com/office/officeart/2005/8/layout/hierarchy1"/>
    <dgm:cxn modelId="{23DFEB1B-61BC-4857-8CC0-CE9EE1AF78FF}" type="presParOf" srcId="{7323C8BA-51BE-43AB-9968-5A7A25C3444E}" destId="{12CCF0AE-A227-4AE3-A354-D5426A152E5F}" srcOrd="0" destOrd="0" presId="urn:microsoft.com/office/officeart/2005/8/layout/hierarchy1"/>
    <dgm:cxn modelId="{34DA743E-4209-4762-9835-ADB79676E9C3}" type="presParOf" srcId="{7323C8BA-51BE-43AB-9968-5A7A25C3444E}" destId="{41E823CC-773A-4050-B5DA-0309E6BE80E1}" srcOrd="1" destOrd="0" presId="urn:microsoft.com/office/officeart/2005/8/layout/hierarchy1"/>
    <dgm:cxn modelId="{B0293C40-A006-49D0-930C-1EF255340B6D}" type="presParOf" srcId="{8C4CFA5F-4C85-4AA3-906B-43967B502A68}" destId="{E50538E7-C615-457F-BEFD-BDB06F507C8E}" srcOrd="1" destOrd="0" presId="urn:microsoft.com/office/officeart/2005/8/layout/hierarchy1"/>
    <dgm:cxn modelId="{2C8BBBBE-7A9A-49A2-B5FF-194FCAB8F6BE}" type="presParOf" srcId="{DFEF8627-857A-4F0D-AB27-533066D1EC37}" destId="{520E44B7-F45E-480D-81A1-301831AD1857}" srcOrd="2" destOrd="0" presId="urn:microsoft.com/office/officeart/2005/8/layout/hierarchy1"/>
    <dgm:cxn modelId="{BCD49E8D-0F8B-41E5-B788-7D5F535ACFA3}" type="presParOf" srcId="{DFEF8627-857A-4F0D-AB27-533066D1EC37}" destId="{64A80685-9664-49D2-A66D-F7C3E72A93B8}" srcOrd="3" destOrd="0" presId="urn:microsoft.com/office/officeart/2005/8/layout/hierarchy1"/>
    <dgm:cxn modelId="{B3BAD702-95D2-4546-B4C0-9D0ACA0A6EF2}" type="presParOf" srcId="{64A80685-9664-49D2-A66D-F7C3E72A93B8}" destId="{4A00B031-69B3-437B-91F9-511F2859D365}" srcOrd="0" destOrd="0" presId="urn:microsoft.com/office/officeart/2005/8/layout/hierarchy1"/>
    <dgm:cxn modelId="{8B7E9120-2624-45EB-AA36-FA21A759A180}" type="presParOf" srcId="{4A00B031-69B3-437B-91F9-511F2859D365}" destId="{551F14FD-51AC-4439-A3CF-0E0355F6A1FD}" srcOrd="0" destOrd="0" presId="urn:microsoft.com/office/officeart/2005/8/layout/hierarchy1"/>
    <dgm:cxn modelId="{4300FD2B-75C0-41DF-8445-B3D2C5A47C9C}" type="presParOf" srcId="{4A00B031-69B3-437B-91F9-511F2859D365}" destId="{D8B5CF71-EC3B-4B58-BE49-E9D73B7C73C6}" srcOrd="1" destOrd="0" presId="urn:microsoft.com/office/officeart/2005/8/layout/hierarchy1"/>
    <dgm:cxn modelId="{8C6E2419-C458-4111-BE70-3D10615DDA5E}" type="presParOf" srcId="{64A80685-9664-49D2-A66D-F7C3E72A93B8}" destId="{AD8C3CF4-8557-4E97-BF69-3FEF0CD0FC86}" srcOrd="1" destOrd="0" presId="urn:microsoft.com/office/officeart/2005/8/layout/hierarchy1"/>
    <dgm:cxn modelId="{F62ACADD-4F65-4D8F-817B-387E3FC5D50C}" type="presParOf" srcId="{DFEF8627-857A-4F0D-AB27-533066D1EC37}" destId="{78320F0E-9298-4E9A-9884-380F5672FC87}" srcOrd="4" destOrd="0" presId="urn:microsoft.com/office/officeart/2005/8/layout/hierarchy1"/>
    <dgm:cxn modelId="{13E5785F-8FF0-4455-8A60-646ADF906B9F}" type="presParOf" srcId="{DFEF8627-857A-4F0D-AB27-533066D1EC37}" destId="{5CFCDF50-5B2C-4C43-B5AB-B46067B1AD96}" srcOrd="5" destOrd="0" presId="urn:microsoft.com/office/officeart/2005/8/layout/hierarchy1"/>
    <dgm:cxn modelId="{FF43E6FB-5C3B-4341-922A-CDED17FDE679}" type="presParOf" srcId="{5CFCDF50-5B2C-4C43-B5AB-B46067B1AD96}" destId="{0F926C9F-DDB0-4489-BBFF-19E8771603AB}" srcOrd="0" destOrd="0" presId="urn:microsoft.com/office/officeart/2005/8/layout/hierarchy1"/>
    <dgm:cxn modelId="{6A24CE68-A7AB-4AE7-8CFD-CE5B6BC55112}" type="presParOf" srcId="{0F926C9F-DDB0-4489-BBFF-19E8771603AB}" destId="{270E71BC-8108-41C1-A252-5027E1F26C8C}" srcOrd="0" destOrd="0" presId="urn:microsoft.com/office/officeart/2005/8/layout/hierarchy1"/>
    <dgm:cxn modelId="{25ADF8D1-BD36-401F-AEB5-154F0A013A3B}" type="presParOf" srcId="{0F926C9F-DDB0-4489-BBFF-19E8771603AB}" destId="{3DA43E7D-D248-47DF-84AD-F311C1227508}" srcOrd="1" destOrd="0" presId="urn:microsoft.com/office/officeart/2005/8/layout/hierarchy1"/>
    <dgm:cxn modelId="{A2897792-9478-4DCE-A00D-D38050A218FD}" type="presParOf" srcId="{5CFCDF50-5B2C-4C43-B5AB-B46067B1AD96}" destId="{BFC33D17-2391-4273-9F2F-04CE30298B48}" srcOrd="1" destOrd="0" presId="urn:microsoft.com/office/officeart/2005/8/layout/hierarchy1"/>
    <dgm:cxn modelId="{D3095875-ACC4-47A9-ACDD-FD7B330B1A85}" type="presParOf" srcId="{6B0F278F-09FA-46DC-B447-4593468DA872}" destId="{998CF949-69F6-4897-B757-6C0D0117A443}" srcOrd="2" destOrd="0" presId="urn:microsoft.com/office/officeart/2005/8/layout/hierarchy1"/>
    <dgm:cxn modelId="{FA6DC23D-DFE9-429B-99C5-A68451838233}" type="presParOf" srcId="{6B0F278F-09FA-46DC-B447-4593468DA872}" destId="{8C45C29B-947C-4873-95FD-3EE5B591239B}" srcOrd="3" destOrd="0" presId="urn:microsoft.com/office/officeart/2005/8/layout/hierarchy1"/>
    <dgm:cxn modelId="{CD31152D-40F6-4910-BFB9-B0D8C918A420}" type="presParOf" srcId="{8C45C29B-947C-4873-95FD-3EE5B591239B}" destId="{27751326-EE57-48D8-B372-9B328471D3DE}" srcOrd="0" destOrd="0" presId="urn:microsoft.com/office/officeart/2005/8/layout/hierarchy1"/>
    <dgm:cxn modelId="{B4041878-61C6-4CCD-B44E-DBE03D03190D}" type="presParOf" srcId="{27751326-EE57-48D8-B372-9B328471D3DE}" destId="{8EA96C84-EDFB-466E-90D2-4C6ADDA68DEB}" srcOrd="0" destOrd="0" presId="urn:microsoft.com/office/officeart/2005/8/layout/hierarchy1"/>
    <dgm:cxn modelId="{40F67B8D-D128-409B-9A35-3756BC504DC5}" type="presParOf" srcId="{27751326-EE57-48D8-B372-9B328471D3DE}" destId="{36E36022-B248-4CDD-877E-25A809255983}" srcOrd="1" destOrd="0" presId="urn:microsoft.com/office/officeart/2005/8/layout/hierarchy1"/>
    <dgm:cxn modelId="{D4DAE9C7-3C1C-4151-8E92-D5D2F051AB09}" type="presParOf" srcId="{8C45C29B-947C-4873-95FD-3EE5B591239B}" destId="{7092A2E7-0BE3-48AD-AC69-FB55A3AA30A8}" srcOrd="1" destOrd="0" presId="urn:microsoft.com/office/officeart/2005/8/layout/hierarchy1"/>
    <dgm:cxn modelId="{3E9507CE-4757-404C-9695-B8400D4ABDF7}" type="presParOf" srcId="{7092A2E7-0BE3-48AD-AC69-FB55A3AA30A8}" destId="{63FD3F3C-5A3D-47DB-BBB8-691AB770F97C}" srcOrd="0" destOrd="0" presId="urn:microsoft.com/office/officeart/2005/8/layout/hierarchy1"/>
    <dgm:cxn modelId="{6F9DD04F-18B9-42D0-8DD1-FDBD9CF6722F}" type="presParOf" srcId="{7092A2E7-0BE3-48AD-AC69-FB55A3AA30A8}" destId="{3569E72D-2AE8-47A0-B9F1-9618250C23BE}" srcOrd="1" destOrd="0" presId="urn:microsoft.com/office/officeart/2005/8/layout/hierarchy1"/>
    <dgm:cxn modelId="{F182B1E2-1B21-45B9-804F-6B555DC0A4E1}" type="presParOf" srcId="{3569E72D-2AE8-47A0-B9F1-9618250C23BE}" destId="{2B684323-42B3-495A-8182-8656A99F8E0F}" srcOrd="0" destOrd="0" presId="urn:microsoft.com/office/officeart/2005/8/layout/hierarchy1"/>
    <dgm:cxn modelId="{8CB2CF4D-F49F-45CC-B9B0-9BE2BFB56709}" type="presParOf" srcId="{2B684323-42B3-495A-8182-8656A99F8E0F}" destId="{16E7E80D-52EA-45B8-87A9-2CF5FA7BE6C5}" srcOrd="0" destOrd="0" presId="urn:microsoft.com/office/officeart/2005/8/layout/hierarchy1"/>
    <dgm:cxn modelId="{42C1E21F-111B-4952-8182-B41EECE519E8}" type="presParOf" srcId="{2B684323-42B3-495A-8182-8656A99F8E0F}" destId="{D84E0C22-5AA4-4A34-BE0A-0FDBB3712E54}" srcOrd="1" destOrd="0" presId="urn:microsoft.com/office/officeart/2005/8/layout/hierarchy1"/>
    <dgm:cxn modelId="{79E9AD7A-CEB8-4BF1-8A45-4A031A21740E}" type="presParOf" srcId="{3569E72D-2AE8-47A0-B9F1-9618250C23BE}" destId="{42E0D5BD-0A2B-4772-BBCC-1B92FF83DC68}" srcOrd="1" destOrd="0" presId="urn:microsoft.com/office/officeart/2005/8/layout/hierarchy1"/>
    <dgm:cxn modelId="{C15B60EF-745C-4D52-BAB3-95DDDECBAE5C}" type="presParOf" srcId="{7092A2E7-0BE3-48AD-AC69-FB55A3AA30A8}" destId="{55CB5BD6-78E8-4A3C-A7A7-EA72703F415E}" srcOrd="2" destOrd="0" presId="urn:microsoft.com/office/officeart/2005/8/layout/hierarchy1"/>
    <dgm:cxn modelId="{599BFF15-96EB-4E7C-9EBB-54237CBFB61F}" type="presParOf" srcId="{7092A2E7-0BE3-48AD-AC69-FB55A3AA30A8}" destId="{792A9E18-1F75-4182-948A-0FFD0859B557}" srcOrd="3" destOrd="0" presId="urn:microsoft.com/office/officeart/2005/8/layout/hierarchy1"/>
    <dgm:cxn modelId="{B0ECD70D-450E-47A1-9372-147009407409}" type="presParOf" srcId="{792A9E18-1F75-4182-948A-0FFD0859B557}" destId="{D395EA21-A0AB-4CC5-AD98-FB9BA743473E}" srcOrd="0" destOrd="0" presId="urn:microsoft.com/office/officeart/2005/8/layout/hierarchy1"/>
    <dgm:cxn modelId="{0639039B-0FF8-4469-AC0B-A2348B296A13}" type="presParOf" srcId="{D395EA21-A0AB-4CC5-AD98-FB9BA743473E}" destId="{13290269-DDE0-4CE9-B139-EC7BB604D587}" srcOrd="0" destOrd="0" presId="urn:microsoft.com/office/officeart/2005/8/layout/hierarchy1"/>
    <dgm:cxn modelId="{F5E67E29-EE29-4CA5-BFCE-1CCBCBB56D0C}" type="presParOf" srcId="{D395EA21-A0AB-4CC5-AD98-FB9BA743473E}" destId="{B531E1AC-33E8-4685-8D23-44D999296E7C}" srcOrd="1" destOrd="0" presId="urn:microsoft.com/office/officeart/2005/8/layout/hierarchy1"/>
    <dgm:cxn modelId="{493ACBF8-C28A-4ACE-BA53-C1BDF1E31035}" type="presParOf" srcId="{792A9E18-1F75-4182-948A-0FFD0859B557}" destId="{A461B973-25D7-4460-9785-33E88F3C7E2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7601C5-EECE-4CC8-84DF-07F979A17AD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216C07-F63F-4331-B86C-C466E9D992E4}">
      <dgm:prSet phldrT="[Текст]"/>
      <dgm:spPr/>
      <dgm:t>
        <a:bodyPr/>
        <a:lstStyle/>
        <a:p>
          <a:r>
            <a:rPr lang="ru-RU" b="1" dirty="0"/>
            <a:t>ПА</a:t>
          </a:r>
        </a:p>
      </dgm:t>
    </dgm:pt>
    <dgm:pt modelId="{1BBD24B2-A9D1-49B0-A45D-A12D7AED3985}" type="parTrans" cxnId="{8CABF398-806B-4F70-997C-A0B7D20731C1}">
      <dgm:prSet/>
      <dgm:spPr/>
      <dgm:t>
        <a:bodyPr/>
        <a:lstStyle/>
        <a:p>
          <a:endParaRPr lang="ru-RU"/>
        </a:p>
      </dgm:t>
    </dgm:pt>
    <dgm:pt modelId="{FB02C0ED-89AD-4E58-AC43-9783E49407CF}" type="sibTrans" cxnId="{8CABF398-806B-4F70-997C-A0B7D20731C1}">
      <dgm:prSet/>
      <dgm:spPr/>
      <dgm:t>
        <a:bodyPr/>
        <a:lstStyle/>
        <a:p>
          <a:endParaRPr lang="ru-RU"/>
        </a:p>
      </dgm:t>
    </dgm:pt>
    <dgm:pt modelId="{7B4F1403-A967-4817-B070-52E04941049A}">
      <dgm:prSet phldrT="[Текст]"/>
      <dgm:spPr/>
      <dgm:t>
        <a:bodyPr/>
        <a:lstStyle/>
        <a:p>
          <a:r>
            <a:rPr lang="ru-RU" dirty="0"/>
            <a:t>По итогам триместра / полугодия</a:t>
          </a:r>
        </a:p>
        <a:p>
          <a:r>
            <a:rPr lang="ru-RU" dirty="0"/>
            <a:t>(по текущим отметкам)</a:t>
          </a:r>
        </a:p>
      </dgm:t>
    </dgm:pt>
    <dgm:pt modelId="{6FF9776B-C6D2-48D5-B524-E213977781B2}" type="parTrans" cxnId="{858E2BE5-5E98-4233-8B6A-11FFAA100635}">
      <dgm:prSet/>
      <dgm:spPr/>
      <dgm:t>
        <a:bodyPr/>
        <a:lstStyle/>
        <a:p>
          <a:endParaRPr lang="ru-RU"/>
        </a:p>
      </dgm:t>
    </dgm:pt>
    <dgm:pt modelId="{3A9CC912-6076-4491-967C-64834C78E72D}" type="sibTrans" cxnId="{858E2BE5-5E98-4233-8B6A-11FFAA100635}">
      <dgm:prSet/>
      <dgm:spPr/>
      <dgm:t>
        <a:bodyPr/>
        <a:lstStyle/>
        <a:p>
          <a:endParaRPr lang="ru-RU"/>
        </a:p>
      </dgm:t>
    </dgm:pt>
    <dgm:pt modelId="{D1CF6CD9-575D-42F4-921A-78C1E5AD4B7D}">
      <dgm:prSet phldrT="[Текст]"/>
      <dgm:spPr/>
      <dgm:t>
        <a:bodyPr/>
        <a:lstStyle/>
        <a:p>
          <a:r>
            <a:rPr lang="ru-RU" dirty="0"/>
            <a:t>По итогам учебного года (итоговая работа в конце года)</a:t>
          </a:r>
        </a:p>
      </dgm:t>
    </dgm:pt>
    <dgm:pt modelId="{25FF85D4-CC2F-48F8-B659-9F271F1F24D1}" type="parTrans" cxnId="{1165035C-ED6E-4489-A749-5824325A5BFB}">
      <dgm:prSet/>
      <dgm:spPr/>
      <dgm:t>
        <a:bodyPr/>
        <a:lstStyle/>
        <a:p>
          <a:endParaRPr lang="ru-RU"/>
        </a:p>
      </dgm:t>
    </dgm:pt>
    <dgm:pt modelId="{036769E2-40B0-44EC-A90D-71F91B51B82F}" type="sibTrans" cxnId="{1165035C-ED6E-4489-A749-5824325A5BFB}">
      <dgm:prSet/>
      <dgm:spPr/>
      <dgm:t>
        <a:bodyPr/>
        <a:lstStyle/>
        <a:p>
          <a:endParaRPr lang="ru-RU"/>
        </a:p>
      </dgm:t>
    </dgm:pt>
    <dgm:pt modelId="{48BD20AB-67FF-4325-B74E-BE818B3CCA2E}">
      <dgm:prSet phldrT="[Текст]"/>
      <dgm:spPr/>
      <dgm:t>
        <a:bodyPr/>
        <a:lstStyle/>
        <a:p>
          <a:r>
            <a:rPr lang="ru-RU" b="1" dirty="0"/>
            <a:t>МЦКО !</a:t>
          </a:r>
        </a:p>
      </dgm:t>
    </dgm:pt>
    <dgm:pt modelId="{D354823A-FD04-47A9-B520-D28FBE7B3474}" type="parTrans" cxnId="{D23BD364-FF3D-433D-A0E0-89F05CD7F291}">
      <dgm:prSet/>
      <dgm:spPr/>
      <dgm:t>
        <a:bodyPr/>
        <a:lstStyle/>
        <a:p>
          <a:endParaRPr lang="ru-RU"/>
        </a:p>
      </dgm:t>
    </dgm:pt>
    <dgm:pt modelId="{AE210CFD-AA08-41AA-8A5B-7A93AF30E214}" type="sibTrans" cxnId="{D23BD364-FF3D-433D-A0E0-89F05CD7F291}">
      <dgm:prSet/>
      <dgm:spPr/>
      <dgm:t>
        <a:bodyPr/>
        <a:lstStyle/>
        <a:p>
          <a:endParaRPr lang="ru-RU"/>
        </a:p>
      </dgm:t>
    </dgm:pt>
    <dgm:pt modelId="{2B286547-6AC9-4096-85E7-43BBE5C916DE}">
      <dgm:prSet/>
      <dgm:spPr/>
      <dgm:t>
        <a:bodyPr/>
        <a:lstStyle/>
        <a:p>
          <a:r>
            <a:rPr lang="ru-RU" dirty="0"/>
            <a:t>Школа</a:t>
          </a:r>
        </a:p>
      </dgm:t>
    </dgm:pt>
    <dgm:pt modelId="{71883518-9A90-4B95-AB0A-CA13D15BC258}" type="parTrans" cxnId="{34AA4BF9-720B-485A-A98A-4117B98742EF}">
      <dgm:prSet/>
      <dgm:spPr/>
      <dgm:t>
        <a:bodyPr/>
        <a:lstStyle/>
        <a:p>
          <a:endParaRPr lang="ru-RU"/>
        </a:p>
      </dgm:t>
    </dgm:pt>
    <dgm:pt modelId="{29695C8A-F8B2-49EC-9C12-9752D37E8811}" type="sibTrans" cxnId="{34AA4BF9-720B-485A-A98A-4117B98742EF}">
      <dgm:prSet/>
      <dgm:spPr/>
      <dgm:t>
        <a:bodyPr/>
        <a:lstStyle/>
        <a:p>
          <a:endParaRPr lang="ru-RU"/>
        </a:p>
      </dgm:t>
    </dgm:pt>
    <dgm:pt modelId="{E1B6566C-FFBC-4463-8277-8AE900FEE37B}" type="pres">
      <dgm:prSet presAssocID="{177601C5-EECE-4CC8-84DF-07F979A17AD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F25FBB0-4188-45A1-A002-80DAE89311E6}" type="pres">
      <dgm:prSet presAssocID="{95216C07-F63F-4331-B86C-C466E9D992E4}" presName="hierRoot1" presStyleCnt="0"/>
      <dgm:spPr/>
    </dgm:pt>
    <dgm:pt modelId="{B14A9B1C-8F80-4206-A9C8-1D7A965DDFA3}" type="pres">
      <dgm:prSet presAssocID="{95216C07-F63F-4331-B86C-C466E9D992E4}" presName="composite" presStyleCnt="0"/>
      <dgm:spPr/>
    </dgm:pt>
    <dgm:pt modelId="{C135A360-04BE-4E22-9FCD-AFA69060AD97}" type="pres">
      <dgm:prSet presAssocID="{95216C07-F63F-4331-B86C-C466E9D992E4}" presName="background" presStyleLbl="node0" presStyleIdx="0" presStyleCnt="1"/>
      <dgm:spPr/>
    </dgm:pt>
    <dgm:pt modelId="{8FD21799-AC99-4911-B987-7CB11D6F1D48}" type="pres">
      <dgm:prSet presAssocID="{95216C07-F63F-4331-B86C-C466E9D992E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D8F635-5943-4A6F-AC19-F302B768BBCE}" type="pres">
      <dgm:prSet presAssocID="{95216C07-F63F-4331-B86C-C466E9D992E4}" presName="hierChild2" presStyleCnt="0"/>
      <dgm:spPr/>
    </dgm:pt>
    <dgm:pt modelId="{5EAE15B1-76F3-497F-9498-3E514A420CE7}" type="pres">
      <dgm:prSet presAssocID="{6FF9776B-C6D2-48D5-B524-E213977781B2}" presName="Name10" presStyleLbl="parChTrans1D2" presStyleIdx="0" presStyleCnt="2"/>
      <dgm:spPr/>
      <dgm:t>
        <a:bodyPr/>
        <a:lstStyle/>
        <a:p>
          <a:endParaRPr lang="ru-RU"/>
        </a:p>
      </dgm:t>
    </dgm:pt>
    <dgm:pt modelId="{5A20BD16-0EC5-4718-B194-D3758BE9AC2A}" type="pres">
      <dgm:prSet presAssocID="{7B4F1403-A967-4817-B070-52E04941049A}" presName="hierRoot2" presStyleCnt="0"/>
      <dgm:spPr/>
    </dgm:pt>
    <dgm:pt modelId="{08B7A947-5428-486B-938E-593BB4B955F8}" type="pres">
      <dgm:prSet presAssocID="{7B4F1403-A967-4817-B070-52E04941049A}" presName="composite2" presStyleCnt="0"/>
      <dgm:spPr/>
    </dgm:pt>
    <dgm:pt modelId="{8015531E-E10D-4549-BD55-A5EE554772D8}" type="pres">
      <dgm:prSet presAssocID="{7B4F1403-A967-4817-B070-52E04941049A}" presName="background2" presStyleLbl="node2" presStyleIdx="0" presStyleCnt="2"/>
      <dgm:spPr/>
    </dgm:pt>
    <dgm:pt modelId="{1FEA60F4-E615-43AB-AEC8-8F71F2481794}" type="pres">
      <dgm:prSet presAssocID="{7B4F1403-A967-4817-B070-52E04941049A}" presName="text2" presStyleLbl="fgAcc2" presStyleIdx="0" presStyleCnt="2" custScaleX="3721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64BA1C-31F9-4A77-B7BF-450B4C799AD5}" type="pres">
      <dgm:prSet presAssocID="{7B4F1403-A967-4817-B070-52E04941049A}" presName="hierChild3" presStyleCnt="0"/>
      <dgm:spPr/>
    </dgm:pt>
    <dgm:pt modelId="{6C9405F7-E2BB-4A95-986D-67A896C887D8}" type="pres">
      <dgm:prSet presAssocID="{25FF85D4-CC2F-48F8-B659-9F271F1F24D1}" presName="Name10" presStyleLbl="parChTrans1D2" presStyleIdx="1" presStyleCnt="2"/>
      <dgm:spPr/>
      <dgm:t>
        <a:bodyPr/>
        <a:lstStyle/>
        <a:p>
          <a:endParaRPr lang="ru-RU"/>
        </a:p>
      </dgm:t>
    </dgm:pt>
    <dgm:pt modelId="{4FE196F5-6B72-49AE-A597-72FE09D3EF4C}" type="pres">
      <dgm:prSet presAssocID="{D1CF6CD9-575D-42F4-921A-78C1E5AD4B7D}" presName="hierRoot2" presStyleCnt="0"/>
      <dgm:spPr/>
    </dgm:pt>
    <dgm:pt modelId="{038B2DE4-C209-4588-A500-906E0A2A0CD0}" type="pres">
      <dgm:prSet presAssocID="{D1CF6CD9-575D-42F4-921A-78C1E5AD4B7D}" presName="composite2" presStyleCnt="0"/>
      <dgm:spPr/>
    </dgm:pt>
    <dgm:pt modelId="{32A6539B-227B-4862-AB4A-2C579EB314F0}" type="pres">
      <dgm:prSet presAssocID="{D1CF6CD9-575D-42F4-921A-78C1E5AD4B7D}" presName="background2" presStyleLbl="node2" presStyleIdx="1" presStyleCnt="2"/>
      <dgm:spPr/>
    </dgm:pt>
    <dgm:pt modelId="{F7109377-8760-4195-A4E5-EF30C764238F}" type="pres">
      <dgm:prSet presAssocID="{D1CF6CD9-575D-42F4-921A-78C1E5AD4B7D}" presName="text2" presStyleLbl="fgAcc2" presStyleIdx="1" presStyleCnt="2" custScaleX="3721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1436BA-35F6-4465-A984-68305689E7C5}" type="pres">
      <dgm:prSet presAssocID="{D1CF6CD9-575D-42F4-921A-78C1E5AD4B7D}" presName="hierChild3" presStyleCnt="0"/>
      <dgm:spPr/>
    </dgm:pt>
    <dgm:pt modelId="{A7540594-C445-4914-A1ED-BBB9664613F7}" type="pres">
      <dgm:prSet presAssocID="{D354823A-FD04-47A9-B520-D28FBE7B3474}" presName="Name17" presStyleLbl="parChTrans1D3" presStyleIdx="0" presStyleCnt="2"/>
      <dgm:spPr/>
      <dgm:t>
        <a:bodyPr/>
        <a:lstStyle/>
        <a:p>
          <a:endParaRPr lang="ru-RU"/>
        </a:p>
      </dgm:t>
    </dgm:pt>
    <dgm:pt modelId="{6E304B69-BA9E-49B5-ABB8-E09A7631C517}" type="pres">
      <dgm:prSet presAssocID="{48BD20AB-67FF-4325-B74E-BE818B3CCA2E}" presName="hierRoot3" presStyleCnt="0"/>
      <dgm:spPr/>
    </dgm:pt>
    <dgm:pt modelId="{160039C0-DA30-409B-8DF4-352445ADBACA}" type="pres">
      <dgm:prSet presAssocID="{48BD20AB-67FF-4325-B74E-BE818B3CCA2E}" presName="composite3" presStyleCnt="0"/>
      <dgm:spPr/>
    </dgm:pt>
    <dgm:pt modelId="{6C046F42-84EC-44C3-83DB-31937BB51504}" type="pres">
      <dgm:prSet presAssocID="{48BD20AB-67FF-4325-B74E-BE818B3CCA2E}" presName="background3" presStyleLbl="node3" presStyleIdx="0" presStyleCnt="2"/>
      <dgm:spPr/>
    </dgm:pt>
    <dgm:pt modelId="{8222A35B-8C21-4748-AB5B-74D0270D3D9A}" type="pres">
      <dgm:prSet presAssocID="{48BD20AB-67FF-4325-B74E-BE818B3CCA2E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1667DC-B501-4AC2-AB5B-0043F577908F}" type="pres">
      <dgm:prSet presAssocID="{48BD20AB-67FF-4325-B74E-BE818B3CCA2E}" presName="hierChild4" presStyleCnt="0"/>
      <dgm:spPr/>
    </dgm:pt>
    <dgm:pt modelId="{E46763D1-0902-4B23-8EA2-F8FB9C2C89AE}" type="pres">
      <dgm:prSet presAssocID="{71883518-9A90-4B95-AB0A-CA13D15BC258}" presName="Name17" presStyleLbl="parChTrans1D3" presStyleIdx="1" presStyleCnt="2"/>
      <dgm:spPr/>
      <dgm:t>
        <a:bodyPr/>
        <a:lstStyle/>
        <a:p>
          <a:endParaRPr lang="ru-RU"/>
        </a:p>
      </dgm:t>
    </dgm:pt>
    <dgm:pt modelId="{ED234CA4-C340-4FDF-990D-849F5E739F67}" type="pres">
      <dgm:prSet presAssocID="{2B286547-6AC9-4096-85E7-43BBE5C916DE}" presName="hierRoot3" presStyleCnt="0"/>
      <dgm:spPr/>
    </dgm:pt>
    <dgm:pt modelId="{40ED9DB2-6E30-451C-9F1C-FA3C8660EE13}" type="pres">
      <dgm:prSet presAssocID="{2B286547-6AC9-4096-85E7-43BBE5C916DE}" presName="composite3" presStyleCnt="0"/>
      <dgm:spPr/>
    </dgm:pt>
    <dgm:pt modelId="{A054FC68-CB42-4604-B9C6-207910DF0449}" type="pres">
      <dgm:prSet presAssocID="{2B286547-6AC9-4096-85E7-43BBE5C916DE}" presName="background3" presStyleLbl="node3" presStyleIdx="1" presStyleCnt="2"/>
      <dgm:spPr/>
    </dgm:pt>
    <dgm:pt modelId="{02BDDE46-EE69-4ABB-A9A8-05B1BF086E09}" type="pres">
      <dgm:prSet presAssocID="{2B286547-6AC9-4096-85E7-43BBE5C916DE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D62A06-7CBC-4EC3-96A9-EFD378CA9369}" type="pres">
      <dgm:prSet presAssocID="{2B286547-6AC9-4096-85E7-43BBE5C916DE}" presName="hierChild4" presStyleCnt="0"/>
      <dgm:spPr/>
    </dgm:pt>
  </dgm:ptLst>
  <dgm:cxnLst>
    <dgm:cxn modelId="{D23BD364-FF3D-433D-A0E0-89F05CD7F291}" srcId="{D1CF6CD9-575D-42F4-921A-78C1E5AD4B7D}" destId="{48BD20AB-67FF-4325-B74E-BE818B3CCA2E}" srcOrd="0" destOrd="0" parTransId="{D354823A-FD04-47A9-B520-D28FBE7B3474}" sibTransId="{AE210CFD-AA08-41AA-8A5B-7A93AF30E214}"/>
    <dgm:cxn modelId="{EDCA226D-EA77-4A2D-952D-6D0FD46901A0}" type="presOf" srcId="{D1CF6CD9-575D-42F4-921A-78C1E5AD4B7D}" destId="{F7109377-8760-4195-A4E5-EF30C764238F}" srcOrd="0" destOrd="0" presId="urn:microsoft.com/office/officeart/2005/8/layout/hierarchy1"/>
    <dgm:cxn modelId="{1165035C-ED6E-4489-A749-5824325A5BFB}" srcId="{95216C07-F63F-4331-B86C-C466E9D992E4}" destId="{D1CF6CD9-575D-42F4-921A-78C1E5AD4B7D}" srcOrd="1" destOrd="0" parTransId="{25FF85D4-CC2F-48F8-B659-9F271F1F24D1}" sibTransId="{036769E2-40B0-44EC-A90D-71F91B51B82F}"/>
    <dgm:cxn modelId="{42B76141-D0CB-449F-AF5A-30DB30CF81F5}" type="presOf" srcId="{48BD20AB-67FF-4325-B74E-BE818B3CCA2E}" destId="{8222A35B-8C21-4748-AB5B-74D0270D3D9A}" srcOrd="0" destOrd="0" presId="urn:microsoft.com/office/officeart/2005/8/layout/hierarchy1"/>
    <dgm:cxn modelId="{27B65028-9D49-4F30-992A-9A5EBE9D29DF}" type="presOf" srcId="{D354823A-FD04-47A9-B520-D28FBE7B3474}" destId="{A7540594-C445-4914-A1ED-BBB9664613F7}" srcOrd="0" destOrd="0" presId="urn:microsoft.com/office/officeart/2005/8/layout/hierarchy1"/>
    <dgm:cxn modelId="{34AA4BF9-720B-485A-A98A-4117B98742EF}" srcId="{D1CF6CD9-575D-42F4-921A-78C1E5AD4B7D}" destId="{2B286547-6AC9-4096-85E7-43BBE5C916DE}" srcOrd="1" destOrd="0" parTransId="{71883518-9A90-4B95-AB0A-CA13D15BC258}" sibTransId="{29695C8A-F8B2-49EC-9C12-9752D37E8811}"/>
    <dgm:cxn modelId="{60F77DE5-6CD2-42B3-8D3D-18DF3A6F2E12}" type="presOf" srcId="{7B4F1403-A967-4817-B070-52E04941049A}" destId="{1FEA60F4-E615-43AB-AEC8-8F71F2481794}" srcOrd="0" destOrd="0" presId="urn:microsoft.com/office/officeart/2005/8/layout/hierarchy1"/>
    <dgm:cxn modelId="{563D3EF3-596F-4808-8289-80EF6C6EDE5D}" type="presOf" srcId="{71883518-9A90-4B95-AB0A-CA13D15BC258}" destId="{E46763D1-0902-4B23-8EA2-F8FB9C2C89AE}" srcOrd="0" destOrd="0" presId="urn:microsoft.com/office/officeart/2005/8/layout/hierarchy1"/>
    <dgm:cxn modelId="{64FFD752-FB39-40D0-A7FA-108D0AE1A061}" type="presOf" srcId="{2B286547-6AC9-4096-85E7-43BBE5C916DE}" destId="{02BDDE46-EE69-4ABB-A9A8-05B1BF086E09}" srcOrd="0" destOrd="0" presId="urn:microsoft.com/office/officeart/2005/8/layout/hierarchy1"/>
    <dgm:cxn modelId="{41301929-6C00-4042-B4CA-B5A8F1C483DE}" type="presOf" srcId="{25FF85D4-CC2F-48F8-B659-9F271F1F24D1}" destId="{6C9405F7-E2BB-4A95-986D-67A896C887D8}" srcOrd="0" destOrd="0" presId="urn:microsoft.com/office/officeart/2005/8/layout/hierarchy1"/>
    <dgm:cxn modelId="{BD429FA9-E2AF-44B8-AEC2-71B5C7BF42A5}" type="presOf" srcId="{95216C07-F63F-4331-B86C-C466E9D992E4}" destId="{8FD21799-AC99-4911-B987-7CB11D6F1D48}" srcOrd="0" destOrd="0" presId="urn:microsoft.com/office/officeart/2005/8/layout/hierarchy1"/>
    <dgm:cxn modelId="{8CABF398-806B-4F70-997C-A0B7D20731C1}" srcId="{177601C5-EECE-4CC8-84DF-07F979A17ADB}" destId="{95216C07-F63F-4331-B86C-C466E9D992E4}" srcOrd="0" destOrd="0" parTransId="{1BBD24B2-A9D1-49B0-A45D-A12D7AED3985}" sibTransId="{FB02C0ED-89AD-4E58-AC43-9783E49407CF}"/>
    <dgm:cxn modelId="{858E2BE5-5E98-4233-8B6A-11FFAA100635}" srcId="{95216C07-F63F-4331-B86C-C466E9D992E4}" destId="{7B4F1403-A967-4817-B070-52E04941049A}" srcOrd="0" destOrd="0" parTransId="{6FF9776B-C6D2-48D5-B524-E213977781B2}" sibTransId="{3A9CC912-6076-4491-967C-64834C78E72D}"/>
    <dgm:cxn modelId="{FA99A5A5-0D23-42C5-9D44-F2500A0FE613}" type="presOf" srcId="{6FF9776B-C6D2-48D5-B524-E213977781B2}" destId="{5EAE15B1-76F3-497F-9498-3E514A420CE7}" srcOrd="0" destOrd="0" presId="urn:microsoft.com/office/officeart/2005/8/layout/hierarchy1"/>
    <dgm:cxn modelId="{23027E47-D7E9-4BD7-A08A-DF6883C2F071}" type="presOf" srcId="{177601C5-EECE-4CC8-84DF-07F979A17ADB}" destId="{E1B6566C-FFBC-4463-8277-8AE900FEE37B}" srcOrd="0" destOrd="0" presId="urn:microsoft.com/office/officeart/2005/8/layout/hierarchy1"/>
    <dgm:cxn modelId="{F69FF0D6-11ED-44D0-BF1B-95F18A0677E2}" type="presParOf" srcId="{E1B6566C-FFBC-4463-8277-8AE900FEE37B}" destId="{4F25FBB0-4188-45A1-A002-80DAE89311E6}" srcOrd="0" destOrd="0" presId="urn:microsoft.com/office/officeart/2005/8/layout/hierarchy1"/>
    <dgm:cxn modelId="{EAF15768-76EE-4E35-B492-77F605E654AD}" type="presParOf" srcId="{4F25FBB0-4188-45A1-A002-80DAE89311E6}" destId="{B14A9B1C-8F80-4206-A9C8-1D7A965DDFA3}" srcOrd="0" destOrd="0" presId="urn:microsoft.com/office/officeart/2005/8/layout/hierarchy1"/>
    <dgm:cxn modelId="{B00604FF-79B5-421C-93F0-FB87F688AC25}" type="presParOf" srcId="{B14A9B1C-8F80-4206-A9C8-1D7A965DDFA3}" destId="{C135A360-04BE-4E22-9FCD-AFA69060AD97}" srcOrd="0" destOrd="0" presId="urn:microsoft.com/office/officeart/2005/8/layout/hierarchy1"/>
    <dgm:cxn modelId="{BDC65E4B-637A-4B8C-A3E0-F74BE7203A0B}" type="presParOf" srcId="{B14A9B1C-8F80-4206-A9C8-1D7A965DDFA3}" destId="{8FD21799-AC99-4911-B987-7CB11D6F1D48}" srcOrd="1" destOrd="0" presId="urn:microsoft.com/office/officeart/2005/8/layout/hierarchy1"/>
    <dgm:cxn modelId="{B18D3F85-2043-4E22-A77D-15D0ED4853D7}" type="presParOf" srcId="{4F25FBB0-4188-45A1-A002-80DAE89311E6}" destId="{99D8F635-5943-4A6F-AC19-F302B768BBCE}" srcOrd="1" destOrd="0" presId="urn:microsoft.com/office/officeart/2005/8/layout/hierarchy1"/>
    <dgm:cxn modelId="{6149954E-C56E-4398-B614-1A83D214C1B7}" type="presParOf" srcId="{99D8F635-5943-4A6F-AC19-F302B768BBCE}" destId="{5EAE15B1-76F3-497F-9498-3E514A420CE7}" srcOrd="0" destOrd="0" presId="urn:microsoft.com/office/officeart/2005/8/layout/hierarchy1"/>
    <dgm:cxn modelId="{E58E790C-F036-45EA-96DC-30A5FABBE29D}" type="presParOf" srcId="{99D8F635-5943-4A6F-AC19-F302B768BBCE}" destId="{5A20BD16-0EC5-4718-B194-D3758BE9AC2A}" srcOrd="1" destOrd="0" presId="urn:microsoft.com/office/officeart/2005/8/layout/hierarchy1"/>
    <dgm:cxn modelId="{D9672A8A-A2A8-4997-A341-0DC587F196FE}" type="presParOf" srcId="{5A20BD16-0EC5-4718-B194-D3758BE9AC2A}" destId="{08B7A947-5428-486B-938E-593BB4B955F8}" srcOrd="0" destOrd="0" presId="urn:microsoft.com/office/officeart/2005/8/layout/hierarchy1"/>
    <dgm:cxn modelId="{570C81F2-950E-4C52-B8C3-9FE3E6847858}" type="presParOf" srcId="{08B7A947-5428-486B-938E-593BB4B955F8}" destId="{8015531E-E10D-4549-BD55-A5EE554772D8}" srcOrd="0" destOrd="0" presId="urn:microsoft.com/office/officeart/2005/8/layout/hierarchy1"/>
    <dgm:cxn modelId="{D4CA3983-C160-4834-A0CE-FB6609610E0E}" type="presParOf" srcId="{08B7A947-5428-486B-938E-593BB4B955F8}" destId="{1FEA60F4-E615-43AB-AEC8-8F71F2481794}" srcOrd="1" destOrd="0" presId="urn:microsoft.com/office/officeart/2005/8/layout/hierarchy1"/>
    <dgm:cxn modelId="{C834A018-73F9-4A87-B2AB-B1A87B276011}" type="presParOf" srcId="{5A20BD16-0EC5-4718-B194-D3758BE9AC2A}" destId="{3264BA1C-31F9-4A77-B7BF-450B4C799AD5}" srcOrd="1" destOrd="0" presId="urn:microsoft.com/office/officeart/2005/8/layout/hierarchy1"/>
    <dgm:cxn modelId="{E37BDF88-79C4-45FC-BF27-E03EC7F82EF4}" type="presParOf" srcId="{99D8F635-5943-4A6F-AC19-F302B768BBCE}" destId="{6C9405F7-E2BB-4A95-986D-67A896C887D8}" srcOrd="2" destOrd="0" presId="urn:microsoft.com/office/officeart/2005/8/layout/hierarchy1"/>
    <dgm:cxn modelId="{3158F0A0-50B7-44FA-8C52-5D34D9D345C4}" type="presParOf" srcId="{99D8F635-5943-4A6F-AC19-F302B768BBCE}" destId="{4FE196F5-6B72-49AE-A597-72FE09D3EF4C}" srcOrd="3" destOrd="0" presId="urn:microsoft.com/office/officeart/2005/8/layout/hierarchy1"/>
    <dgm:cxn modelId="{47C79EA7-29AE-469D-A4C0-54A105886AB8}" type="presParOf" srcId="{4FE196F5-6B72-49AE-A597-72FE09D3EF4C}" destId="{038B2DE4-C209-4588-A500-906E0A2A0CD0}" srcOrd="0" destOrd="0" presId="urn:microsoft.com/office/officeart/2005/8/layout/hierarchy1"/>
    <dgm:cxn modelId="{24F6B69C-3D92-4E09-8CBA-8F9E2B241705}" type="presParOf" srcId="{038B2DE4-C209-4588-A500-906E0A2A0CD0}" destId="{32A6539B-227B-4862-AB4A-2C579EB314F0}" srcOrd="0" destOrd="0" presId="urn:microsoft.com/office/officeart/2005/8/layout/hierarchy1"/>
    <dgm:cxn modelId="{9862DFA0-B39B-4279-B1AD-CCCE679D1930}" type="presParOf" srcId="{038B2DE4-C209-4588-A500-906E0A2A0CD0}" destId="{F7109377-8760-4195-A4E5-EF30C764238F}" srcOrd="1" destOrd="0" presId="urn:microsoft.com/office/officeart/2005/8/layout/hierarchy1"/>
    <dgm:cxn modelId="{5423DA1F-733C-4C54-94D7-D73803C27FBB}" type="presParOf" srcId="{4FE196F5-6B72-49AE-A597-72FE09D3EF4C}" destId="{CF1436BA-35F6-4465-A984-68305689E7C5}" srcOrd="1" destOrd="0" presId="urn:microsoft.com/office/officeart/2005/8/layout/hierarchy1"/>
    <dgm:cxn modelId="{2C81F877-2035-4654-B34F-A07B8516EF36}" type="presParOf" srcId="{CF1436BA-35F6-4465-A984-68305689E7C5}" destId="{A7540594-C445-4914-A1ED-BBB9664613F7}" srcOrd="0" destOrd="0" presId="urn:microsoft.com/office/officeart/2005/8/layout/hierarchy1"/>
    <dgm:cxn modelId="{C927E586-04C6-413D-9009-19DDA9EA7705}" type="presParOf" srcId="{CF1436BA-35F6-4465-A984-68305689E7C5}" destId="{6E304B69-BA9E-49B5-ABB8-E09A7631C517}" srcOrd="1" destOrd="0" presId="urn:microsoft.com/office/officeart/2005/8/layout/hierarchy1"/>
    <dgm:cxn modelId="{5B96F7AF-4DF6-4F0E-9FBF-5667ABF5FEE9}" type="presParOf" srcId="{6E304B69-BA9E-49B5-ABB8-E09A7631C517}" destId="{160039C0-DA30-409B-8DF4-352445ADBACA}" srcOrd="0" destOrd="0" presId="urn:microsoft.com/office/officeart/2005/8/layout/hierarchy1"/>
    <dgm:cxn modelId="{E996AC7C-B825-4550-BC84-8161C8DCED9B}" type="presParOf" srcId="{160039C0-DA30-409B-8DF4-352445ADBACA}" destId="{6C046F42-84EC-44C3-83DB-31937BB51504}" srcOrd="0" destOrd="0" presId="urn:microsoft.com/office/officeart/2005/8/layout/hierarchy1"/>
    <dgm:cxn modelId="{A993EFCF-3298-4F15-8067-9EDE24442623}" type="presParOf" srcId="{160039C0-DA30-409B-8DF4-352445ADBACA}" destId="{8222A35B-8C21-4748-AB5B-74D0270D3D9A}" srcOrd="1" destOrd="0" presId="urn:microsoft.com/office/officeart/2005/8/layout/hierarchy1"/>
    <dgm:cxn modelId="{75A2B267-CC95-42DB-A508-D9AE243E2483}" type="presParOf" srcId="{6E304B69-BA9E-49B5-ABB8-E09A7631C517}" destId="{CD1667DC-B501-4AC2-AB5B-0043F577908F}" srcOrd="1" destOrd="0" presId="urn:microsoft.com/office/officeart/2005/8/layout/hierarchy1"/>
    <dgm:cxn modelId="{4E13E4C2-09F3-4A85-A572-9AA0EE578480}" type="presParOf" srcId="{CF1436BA-35F6-4465-A984-68305689E7C5}" destId="{E46763D1-0902-4B23-8EA2-F8FB9C2C89AE}" srcOrd="2" destOrd="0" presId="urn:microsoft.com/office/officeart/2005/8/layout/hierarchy1"/>
    <dgm:cxn modelId="{BB70C05D-8A0E-4139-B002-27E6C67340A7}" type="presParOf" srcId="{CF1436BA-35F6-4465-A984-68305689E7C5}" destId="{ED234CA4-C340-4FDF-990D-849F5E739F67}" srcOrd="3" destOrd="0" presId="urn:microsoft.com/office/officeart/2005/8/layout/hierarchy1"/>
    <dgm:cxn modelId="{A413795A-3C74-4043-9CCF-FB8A4E08B26D}" type="presParOf" srcId="{ED234CA4-C340-4FDF-990D-849F5E739F67}" destId="{40ED9DB2-6E30-451C-9F1C-FA3C8660EE13}" srcOrd="0" destOrd="0" presId="urn:microsoft.com/office/officeart/2005/8/layout/hierarchy1"/>
    <dgm:cxn modelId="{652A0FD9-E4BF-4BE0-AB05-4F0A22602E51}" type="presParOf" srcId="{40ED9DB2-6E30-451C-9F1C-FA3C8660EE13}" destId="{A054FC68-CB42-4604-B9C6-207910DF0449}" srcOrd="0" destOrd="0" presId="urn:microsoft.com/office/officeart/2005/8/layout/hierarchy1"/>
    <dgm:cxn modelId="{003E3E19-F982-4EFD-9DB4-538161D9A5D2}" type="presParOf" srcId="{40ED9DB2-6E30-451C-9F1C-FA3C8660EE13}" destId="{02BDDE46-EE69-4ABB-A9A8-05B1BF086E09}" srcOrd="1" destOrd="0" presId="urn:microsoft.com/office/officeart/2005/8/layout/hierarchy1"/>
    <dgm:cxn modelId="{A014762D-7629-4D4F-89D7-723D49E2FA09}" type="presParOf" srcId="{ED234CA4-C340-4FDF-990D-849F5E739F67}" destId="{37D62A06-7CBC-4EC3-96A9-EFD378CA936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438F7F-24B0-4155-B726-8906BFC2EC83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A95DA1-8542-41A2-B919-BA9D2D6C2694}">
      <dgm:prSet phldrT="[Текст]" custT="1"/>
      <dgm:spPr/>
      <dgm:t>
        <a:bodyPr/>
        <a:lstStyle/>
        <a:p>
          <a:r>
            <a:rPr lang="ru-RU" sz="2400" b="1" dirty="0"/>
            <a:t>1. Классный руководитель</a:t>
          </a:r>
        </a:p>
      </dgm:t>
    </dgm:pt>
    <dgm:pt modelId="{554EA51B-AC62-465E-AC0C-5766A92BF732}" type="parTrans" cxnId="{8AA9266D-5DA9-43E8-9C56-DA529CD1057A}">
      <dgm:prSet/>
      <dgm:spPr/>
      <dgm:t>
        <a:bodyPr/>
        <a:lstStyle/>
        <a:p>
          <a:endParaRPr lang="ru-RU" sz="2800"/>
        </a:p>
      </dgm:t>
    </dgm:pt>
    <dgm:pt modelId="{E21BCEC1-C54E-4FF1-8BD3-9D0BA8325E9C}" type="sibTrans" cxnId="{8AA9266D-5DA9-43E8-9C56-DA529CD1057A}">
      <dgm:prSet/>
      <dgm:spPr/>
      <dgm:t>
        <a:bodyPr/>
        <a:lstStyle/>
        <a:p>
          <a:endParaRPr lang="ru-RU" sz="2800"/>
        </a:p>
      </dgm:t>
    </dgm:pt>
    <dgm:pt modelId="{48AD0E88-C56D-48FA-91F1-124EEA4AF51A}">
      <dgm:prSet phldrT="[Текст]" custT="1"/>
      <dgm:spPr/>
      <dgm:t>
        <a:bodyPr/>
        <a:lstStyle/>
        <a:p>
          <a:r>
            <a:rPr lang="ru-RU" sz="2400" b="1" dirty="0"/>
            <a:t>2. Руководитель УК (ответственный за УВР)</a:t>
          </a:r>
        </a:p>
      </dgm:t>
    </dgm:pt>
    <dgm:pt modelId="{6F12E502-3CA1-4A43-AAD8-0229A15D6BF0}" type="parTrans" cxnId="{4C5B4480-73D3-4B6F-AC1C-9953E13FE454}">
      <dgm:prSet/>
      <dgm:spPr/>
      <dgm:t>
        <a:bodyPr/>
        <a:lstStyle/>
        <a:p>
          <a:endParaRPr lang="ru-RU" sz="2800"/>
        </a:p>
      </dgm:t>
    </dgm:pt>
    <dgm:pt modelId="{972E2E20-D679-4C33-8C5B-52AC7A888C3F}" type="sibTrans" cxnId="{4C5B4480-73D3-4B6F-AC1C-9953E13FE454}">
      <dgm:prSet/>
      <dgm:spPr/>
      <dgm:t>
        <a:bodyPr/>
        <a:lstStyle/>
        <a:p>
          <a:endParaRPr lang="ru-RU" sz="2800"/>
        </a:p>
      </dgm:t>
    </dgm:pt>
    <dgm:pt modelId="{044D521D-40F5-4F91-A96D-C8A5FF736087}">
      <dgm:prSet phldrT="[Текст]" custT="1"/>
      <dgm:spPr/>
      <dgm:t>
        <a:bodyPr/>
        <a:lstStyle/>
        <a:p>
          <a:r>
            <a:rPr lang="ru-RU" sz="2400" b="1" dirty="0"/>
            <a:t>3. Заместитель директора</a:t>
          </a:r>
        </a:p>
      </dgm:t>
    </dgm:pt>
    <dgm:pt modelId="{0CE7B993-E2DB-4328-B458-33E8067E96FF}" type="parTrans" cxnId="{121B9ABD-9AD1-4F96-85A0-95F8A0CF74CE}">
      <dgm:prSet/>
      <dgm:spPr/>
      <dgm:t>
        <a:bodyPr/>
        <a:lstStyle/>
        <a:p>
          <a:endParaRPr lang="ru-RU" sz="2800"/>
        </a:p>
      </dgm:t>
    </dgm:pt>
    <dgm:pt modelId="{1E2A0E70-32AC-43BD-BB96-94E31B374179}" type="sibTrans" cxnId="{121B9ABD-9AD1-4F96-85A0-95F8A0CF74CE}">
      <dgm:prSet/>
      <dgm:spPr/>
      <dgm:t>
        <a:bodyPr/>
        <a:lstStyle/>
        <a:p>
          <a:endParaRPr lang="ru-RU" sz="2800"/>
        </a:p>
      </dgm:t>
    </dgm:pt>
    <dgm:pt modelId="{982C74E9-47C9-4C4C-9F86-31F9B5166C63}">
      <dgm:prSet custT="1"/>
      <dgm:spPr/>
      <dgm:t>
        <a:bodyPr/>
        <a:lstStyle/>
        <a:p>
          <a:r>
            <a:rPr lang="ru-RU" sz="2400" b="1" dirty="0"/>
            <a:t>4. Директор</a:t>
          </a:r>
        </a:p>
      </dgm:t>
    </dgm:pt>
    <dgm:pt modelId="{061250E7-D182-4E16-8EDA-5BB081F9F2C1}" type="parTrans" cxnId="{B9ADB52C-5A71-461A-B599-01509C9F7EE3}">
      <dgm:prSet/>
      <dgm:spPr/>
      <dgm:t>
        <a:bodyPr/>
        <a:lstStyle/>
        <a:p>
          <a:endParaRPr lang="ru-RU" sz="2800"/>
        </a:p>
      </dgm:t>
    </dgm:pt>
    <dgm:pt modelId="{B1BC0483-E06F-4781-9412-E97A028C9C60}" type="sibTrans" cxnId="{B9ADB52C-5A71-461A-B599-01509C9F7EE3}">
      <dgm:prSet/>
      <dgm:spPr/>
      <dgm:t>
        <a:bodyPr/>
        <a:lstStyle/>
        <a:p>
          <a:endParaRPr lang="ru-RU" sz="2800"/>
        </a:p>
      </dgm:t>
    </dgm:pt>
    <dgm:pt modelId="{773850FE-5024-4BFB-B963-FFCEB663A9ED}" type="pres">
      <dgm:prSet presAssocID="{8C438F7F-24B0-4155-B726-8906BFC2EC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C0B9DC-1F22-4C83-96E2-AD43C3AA62B1}" type="pres">
      <dgm:prSet presAssocID="{982C74E9-47C9-4C4C-9F86-31F9B5166C63}" presName="boxAndChildren" presStyleCnt="0"/>
      <dgm:spPr/>
    </dgm:pt>
    <dgm:pt modelId="{001CA989-39B8-436E-A059-E90CA1783C25}" type="pres">
      <dgm:prSet presAssocID="{982C74E9-47C9-4C4C-9F86-31F9B5166C63}" presName="parentTextBox" presStyleLbl="node1" presStyleIdx="0" presStyleCnt="4"/>
      <dgm:spPr/>
      <dgm:t>
        <a:bodyPr/>
        <a:lstStyle/>
        <a:p>
          <a:endParaRPr lang="ru-RU"/>
        </a:p>
      </dgm:t>
    </dgm:pt>
    <dgm:pt modelId="{54A24642-7CF8-472E-A388-82244B47D069}" type="pres">
      <dgm:prSet presAssocID="{1E2A0E70-32AC-43BD-BB96-94E31B374179}" presName="sp" presStyleCnt="0"/>
      <dgm:spPr/>
    </dgm:pt>
    <dgm:pt modelId="{8B4FEB37-6F72-439E-A9B0-06E98EAC6698}" type="pres">
      <dgm:prSet presAssocID="{044D521D-40F5-4F91-A96D-C8A5FF736087}" presName="arrowAndChildren" presStyleCnt="0"/>
      <dgm:spPr/>
    </dgm:pt>
    <dgm:pt modelId="{5D443159-409F-4D4C-B352-3634D0AD881C}" type="pres">
      <dgm:prSet presAssocID="{044D521D-40F5-4F91-A96D-C8A5FF736087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6C0B7703-67E7-4076-867B-21411BF2B92F}" type="pres">
      <dgm:prSet presAssocID="{972E2E20-D679-4C33-8C5B-52AC7A888C3F}" presName="sp" presStyleCnt="0"/>
      <dgm:spPr/>
    </dgm:pt>
    <dgm:pt modelId="{34881C2C-8BE5-417B-8A32-015CD574716C}" type="pres">
      <dgm:prSet presAssocID="{48AD0E88-C56D-48FA-91F1-124EEA4AF51A}" presName="arrowAndChildren" presStyleCnt="0"/>
      <dgm:spPr/>
    </dgm:pt>
    <dgm:pt modelId="{740737ED-D590-4A1B-B382-6162B61D3D04}" type="pres">
      <dgm:prSet presAssocID="{48AD0E88-C56D-48FA-91F1-124EEA4AF51A}" presName="parentTextArrow" presStyleLbl="node1" presStyleIdx="2" presStyleCnt="4" custLinFactNeighborX="-732" custLinFactNeighborY="-4991"/>
      <dgm:spPr/>
      <dgm:t>
        <a:bodyPr/>
        <a:lstStyle/>
        <a:p>
          <a:endParaRPr lang="ru-RU"/>
        </a:p>
      </dgm:t>
    </dgm:pt>
    <dgm:pt modelId="{C9A0FB75-196D-4A3C-BF2C-C4C492AC86AC}" type="pres">
      <dgm:prSet presAssocID="{E21BCEC1-C54E-4FF1-8BD3-9D0BA8325E9C}" presName="sp" presStyleCnt="0"/>
      <dgm:spPr/>
    </dgm:pt>
    <dgm:pt modelId="{2EF8B6FB-AC8B-4475-9389-688E6E01AA37}" type="pres">
      <dgm:prSet presAssocID="{EEA95DA1-8542-41A2-B919-BA9D2D6C2694}" presName="arrowAndChildren" presStyleCnt="0"/>
      <dgm:spPr/>
    </dgm:pt>
    <dgm:pt modelId="{E85A201D-1B63-4E9A-9359-EB350FEF04F9}" type="pres">
      <dgm:prSet presAssocID="{EEA95DA1-8542-41A2-B919-BA9D2D6C2694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4C5B4480-73D3-4B6F-AC1C-9953E13FE454}" srcId="{8C438F7F-24B0-4155-B726-8906BFC2EC83}" destId="{48AD0E88-C56D-48FA-91F1-124EEA4AF51A}" srcOrd="1" destOrd="0" parTransId="{6F12E502-3CA1-4A43-AAD8-0229A15D6BF0}" sibTransId="{972E2E20-D679-4C33-8C5B-52AC7A888C3F}"/>
    <dgm:cxn modelId="{76F05041-8B72-4C1D-9289-DF716E13B773}" type="presOf" srcId="{982C74E9-47C9-4C4C-9F86-31F9B5166C63}" destId="{001CA989-39B8-436E-A059-E90CA1783C25}" srcOrd="0" destOrd="0" presId="urn:microsoft.com/office/officeart/2005/8/layout/process4"/>
    <dgm:cxn modelId="{B9ADB52C-5A71-461A-B599-01509C9F7EE3}" srcId="{8C438F7F-24B0-4155-B726-8906BFC2EC83}" destId="{982C74E9-47C9-4C4C-9F86-31F9B5166C63}" srcOrd="3" destOrd="0" parTransId="{061250E7-D182-4E16-8EDA-5BB081F9F2C1}" sibTransId="{B1BC0483-E06F-4781-9412-E97A028C9C60}"/>
    <dgm:cxn modelId="{121B9ABD-9AD1-4F96-85A0-95F8A0CF74CE}" srcId="{8C438F7F-24B0-4155-B726-8906BFC2EC83}" destId="{044D521D-40F5-4F91-A96D-C8A5FF736087}" srcOrd="2" destOrd="0" parTransId="{0CE7B993-E2DB-4328-B458-33E8067E96FF}" sibTransId="{1E2A0E70-32AC-43BD-BB96-94E31B374179}"/>
    <dgm:cxn modelId="{C31323A1-4C15-4204-B9E4-FE6484C9A909}" type="presOf" srcId="{48AD0E88-C56D-48FA-91F1-124EEA4AF51A}" destId="{740737ED-D590-4A1B-B382-6162B61D3D04}" srcOrd="0" destOrd="0" presId="urn:microsoft.com/office/officeart/2005/8/layout/process4"/>
    <dgm:cxn modelId="{DE70D10B-B6AA-4B7F-AC0A-0FEEDB5702D4}" type="presOf" srcId="{EEA95DA1-8542-41A2-B919-BA9D2D6C2694}" destId="{E85A201D-1B63-4E9A-9359-EB350FEF04F9}" srcOrd="0" destOrd="0" presId="urn:microsoft.com/office/officeart/2005/8/layout/process4"/>
    <dgm:cxn modelId="{B90D8DC1-69EC-4ADD-A171-2B6AB9AA7971}" type="presOf" srcId="{8C438F7F-24B0-4155-B726-8906BFC2EC83}" destId="{773850FE-5024-4BFB-B963-FFCEB663A9ED}" srcOrd="0" destOrd="0" presId="urn:microsoft.com/office/officeart/2005/8/layout/process4"/>
    <dgm:cxn modelId="{8AA9266D-5DA9-43E8-9C56-DA529CD1057A}" srcId="{8C438F7F-24B0-4155-B726-8906BFC2EC83}" destId="{EEA95DA1-8542-41A2-B919-BA9D2D6C2694}" srcOrd="0" destOrd="0" parTransId="{554EA51B-AC62-465E-AC0C-5766A92BF732}" sibTransId="{E21BCEC1-C54E-4FF1-8BD3-9D0BA8325E9C}"/>
    <dgm:cxn modelId="{734366A3-8EA3-4792-85CE-D19F5E9A58B9}" type="presOf" srcId="{044D521D-40F5-4F91-A96D-C8A5FF736087}" destId="{5D443159-409F-4D4C-B352-3634D0AD881C}" srcOrd="0" destOrd="0" presId="urn:microsoft.com/office/officeart/2005/8/layout/process4"/>
    <dgm:cxn modelId="{E8F8B9E8-B36A-40BC-9D94-9A3C3FD8A507}" type="presParOf" srcId="{773850FE-5024-4BFB-B963-FFCEB663A9ED}" destId="{A2C0B9DC-1F22-4C83-96E2-AD43C3AA62B1}" srcOrd="0" destOrd="0" presId="urn:microsoft.com/office/officeart/2005/8/layout/process4"/>
    <dgm:cxn modelId="{2EAEB143-0D56-4579-ADCE-EA1EBD106CC9}" type="presParOf" srcId="{A2C0B9DC-1F22-4C83-96E2-AD43C3AA62B1}" destId="{001CA989-39B8-436E-A059-E90CA1783C25}" srcOrd="0" destOrd="0" presId="urn:microsoft.com/office/officeart/2005/8/layout/process4"/>
    <dgm:cxn modelId="{4680D1DC-32FC-4591-AA27-32B0644842BC}" type="presParOf" srcId="{773850FE-5024-4BFB-B963-FFCEB663A9ED}" destId="{54A24642-7CF8-472E-A388-82244B47D069}" srcOrd="1" destOrd="0" presId="urn:microsoft.com/office/officeart/2005/8/layout/process4"/>
    <dgm:cxn modelId="{A3B03A8C-F424-4167-8992-3454F12C61C7}" type="presParOf" srcId="{773850FE-5024-4BFB-B963-FFCEB663A9ED}" destId="{8B4FEB37-6F72-439E-A9B0-06E98EAC6698}" srcOrd="2" destOrd="0" presId="urn:microsoft.com/office/officeart/2005/8/layout/process4"/>
    <dgm:cxn modelId="{E14B511F-DAFC-41C4-B4CF-F66A15915AFB}" type="presParOf" srcId="{8B4FEB37-6F72-439E-A9B0-06E98EAC6698}" destId="{5D443159-409F-4D4C-B352-3634D0AD881C}" srcOrd="0" destOrd="0" presId="urn:microsoft.com/office/officeart/2005/8/layout/process4"/>
    <dgm:cxn modelId="{3FD05A54-1034-4C0C-AC89-E7A7785718E9}" type="presParOf" srcId="{773850FE-5024-4BFB-B963-FFCEB663A9ED}" destId="{6C0B7703-67E7-4076-867B-21411BF2B92F}" srcOrd="3" destOrd="0" presId="urn:microsoft.com/office/officeart/2005/8/layout/process4"/>
    <dgm:cxn modelId="{D884D2CE-5ADC-4EF8-9CC7-312C63004221}" type="presParOf" srcId="{773850FE-5024-4BFB-B963-FFCEB663A9ED}" destId="{34881C2C-8BE5-417B-8A32-015CD574716C}" srcOrd="4" destOrd="0" presId="urn:microsoft.com/office/officeart/2005/8/layout/process4"/>
    <dgm:cxn modelId="{BCB22EED-1827-43C6-AC0B-3F5B2B7445F1}" type="presParOf" srcId="{34881C2C-8BE5-417B-8A32-015CD574716C}" destId="{740737ED-D590-4A1B-B382-6162B61D3D04}" srcOrd="0" destOrd="0" presId="urn:microsoft.com/office/officeart/2005/8/layout/process4"/>
    <dgm:cxn modelId="{602A943C-0FF5-45DE-89CE-7B0A9BE08D66}" type="presParOf" srcId="{773850FE-5024-4BFB-B963-FFCEB663A9ED}" destId="{C9A0FB75-196D-4A3C-BF2C-C4C492AC86AC}" srcOrd="5" destOrd="0" presId="urn:microsoft.com/office/officeart/2005/8/layout/process4"/>
    <dgm:cxn modelId="{9EB1A52B-12A0-40A7-9027-0BD73C77FBD4}" type="presParOf" srcId="{773850FE-5024-4BFB-B963-FFCEB663A9ED}" destId="{2EF8B6FB-AC8B-4475-9389-688E6E01AA37}" srcOrd="6" destOrd="0" presId="urn:microsoft.com/office/officeart/2005/8/layout/process4"/>
    <dgm:cxn modelId="{CB9D1220-9F5D-49B4-BBBA-9AFEAF992514}" type="presParOf" srcId="{2EF8B6FB-AC8B-4475-9389-688E6E01AA37}" destId="{E85A201D-1B63-4E9A-9359-EB350FEF04F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CB5BD6-78E8-4A3C-A7A7-EA72703F415E}">
      <dsp:nvSpPr>
        <dsp:cNvPr id="0" name=""/>
        <dsp:cNvSpPr/>
      </dsp:nvSpPr>
      <dsp:spPr>
        <a:xfrm>
          <a:off x="8551806" y="2440980"/>
          <a:ext cx="1093366" cy="520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598"/>
              </a:lnTo>
              <a:lnTo>
                <a:pt x="1093366" y="354598"/>
              </a:lnTo>
              <a:lnTo>
                <a:pt x="1093366" y="5203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FD3F3C-5A3D-47DB-BBB8-691AB770F97C}">
      <dsp:nvSpPr>
        <dsp:cNvPr id="0" name=""/>
        <dsp:cNvSpPr/>
      </dsp:nvSpPr>
      <dsp:spPr>
        <a:xfrm>
          <a:off x="7458440" y="2440980"/>
          <a:ext cx="1093366" cy="520342"/>
        </a:xfrm>
        <a:custGeom>
          <a:avLst/>
          <a:gdLst/>
          <a:ahLst/>
          <a:cxnLst/>
          <a:rect l="0" t="0" r="0" b="0"/>
          <a:pathLst>
            <a:path>
              <a:moveTo>
                <a:pt x="1093366" y="0"/>
              </a:moveTo>
              <a:lnTo>
                <a:pt x="1093366" y="354598"/>
              </a:lnTo>
              <a:lnTo>
                <a:pt x="0" y="354598"/>
              </a:lnTo>
              <a:lnTo>
                <a:pt x="0" y="5203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8CF949-69F6-4897-B757-6C0D0117A443}">
      <dsp:nvSpPr>
        <dsp:cNvPr id="0" name=""/>
        <dsp:cNvSpPr/>
      </dsp:nvSpPr>
      <dsp:spPr>
        <a:xfrm>
          <a:off x="5818391" y="1089166"/>
          <a:ext cx="2733415" cy="520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598"/>
              </a:lnTo>
              <a:lnTo>
                <a:pt x="2733415" y="354598"/>
              </a:lnTo>
              <a:lnTo>
                <a:pt x="2733415" y="5203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320F0E-9298-4E9A-9884-380F5672FC87}">
      <dsp:nvSpPr>
        <dsp:cNvPr id="0" name=""/>
        <dsp:cNvSpPr/>
      </dsp:nvSpPr>
      <dsp:spPr>
        <a:xfrm>
          <a:off x="3084975" y="2440980"/>
          <a:ext cx="2186732" cy="520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598"/>
              </a:lnTo>
              <a:lnTo>
                <a:pt x="2186732" y="354598"/>
              </a:lnTo>
              <a:lnTo>
                <a:pt x="2186732" y="5203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E44B7-F45E-480D-81A1-301831AD1857}">
      <dsp:nvSpPr>
        <dsp:cNvPr id="0" name=""/>
        <dsp:cNvSpPr/>
      </dsp:nvSpPr>
      <dsp:spPr>
        <a:xfrm>
          <a:off x="3039255" y="2440980"/>
          <a:ext cx="91440" cy="5203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03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396041-5292-45EC-9A73-7196F6521FFC}">
      <dsp:nvSpPr>
        <dsp:cNvPr id="0" name=""/>
        <dsp:cNvSpPr/>
      </dsp:nvSpPr>
      <dsp:spPr>
        <a:xfrm>
          <a:off x="898243" y="2440980"/>
          <a:ext cx="2186732" cy="520342"/>
        </a:xfrm>
        <a:custGeom>
          <a:avLst/>
          <a:gdLst/>
          <a:ahLst/>
          <a:cxnLst/>
          <a:rect l="0" t="0" r="0" b="0"/>
          <a:pathLst>
            <a:path>
              <a:moveTo>
                <a:pt x="2186732" y="0"/>
              </a:moveTo>
              <a:lnTo>
                <a:pt x="2186732" y="354598"/>
              </a:lnTo>
              <a:lnTo>
                <a:pt x="0" y="354598"/>
              </a:lnTo>
              <a:lnTo>
                <a:pt x="0" y="5203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235FB-12F6-4491-9BCE-4FF88374B32D}">
      <dsp:nvSpPr>
        <dsp:cNvPr id="0" name=""/>
        <dsp:cNvSpPr/>
      </dsp:nvSpPr>
      <dsp:spPr>
        <a:xfrm>
          <a:off x="3084975" y="1089166"/>
          <a:ext cx="2733415" cy="520342"/>
        </a:xfrm>
        <a:custGeom>
          <a:avLst/>
          <a:gdLst/>
          <a:ahLst/>
          <a:cxnLst/>
          <a:rect l="0" t="0" r="0" b="0"/>
          <a:pathLst>
            <a:path>
              <a:moveTo>
                <a:pt x="2733415" y="0"/>
              </a:moveTo>
              <a:lnTo>
                <a:pt x="2733415" y="354598"/>
              </a:lnTo>
              <a:lnTo>
                <a:pt x="0" y="354598"/>
              </a:lnTo>
              <a:lnTo>
                <a:pt x="0" y="5203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D00714-AF0C-44F4-91FE-06A963317A73}">
      <dsp:nvSpPr>
        <dsp:cNvPr id="0" name=""/>
        <dsp:cNvSpPr/>
      </dsp:nvSpPr>
      <dsp:spPr>
        <a:xfrm>
          <a:off x="4419986" y="257695"/>
          <a:ext cx="2796808" cy="831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FD2D2E-20DF-4CAF-BDA2-45F3D1C5FF62}">
      <dsp:nvSpPr>
        <dsp:cNvPr id="0" name=""/>
        <dsp:cNvSpPr/>
      </dsp:nvSpPr>
      <dsp:spPr>
        <a:xfrm>
          <a:off x="4618780" y="446550"/>
          <a:ext cx="2796808" cy="831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Получение образования</a:t>
          </a:r>
        </a:p>
      </dsp:txBody>
      <dsp:txXfrm>
        <a:off x="4643133" y="470903"/>
        <a:ext cx="2748102" cy="782765"/>
      </dsp:txXfrm>
    </dsp:sp>
    <dsp:sp modelId="{3E0BA31C-EFC8-4ADE-95C2-A555658B97F0}">
      <dsp:nvSpPr>
        <dsp:cNvPr id="0" name=""/>
        <dsp:cNvSpPr/>
      </dsp:nvSpPr>
      <dsp:spPr>
        <a:xfrm>
          <a:off x="1686571" y="1609509"/>
          <a:ext cx="2796808" cy="831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3E132D-AEB7-4E44-9772-522F299317F7}">
      <dsp:nvSpPr>
        <dsp:cNvPr id="0" name=""/>
        <dsp:cNvSpPr/>
      </dsp:nvSpPr>
      <dsp:spPr>
        <a:xfrm>
          <a:off x="1885365" y="1798363"/>
          <a:ext cx="2796808" cy="831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В образовательной организации</a:t>
          </a:r>
        </a:p>
      </dsp:txBody>
      <dsp:txXfrm>
        <a:off x="1909718" y="1822716"/>
        <a:ext cx="2748102" cy="782765"/>
      </dsp:txXfrm>
    </dsp:sp>
    <dsp:sp modelId="{12CCF0AE-A227-4AE3-A354-D5426A152E5F}">
      <dsp:nvSpPr>
        <dsp:cNvPr id="0" name=""/>
        <dsp:cNvSpPr/>
      </dsp:nvSpPr>
      <dsp:spPr>
        <a:xfrm>
          <a:off x="3671" y="2961323"/>
          <a:ext cx="1789144" cy="685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E823CC-773A-4050-B5DA-0309E6BE80E1}">
      <dsp:nvSpPr>
        <dsp:cNvPr id="0" name=""/>
        <dsp:cNvSpPr/>
      </dsp:nvSpPr>
      <dsp:spPr>
        <a:xfrm>
          <a:off x="202465" y="3150177"/>
          <a:ext cx="1789144" cy="685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/>
            <a:t>Очная форма</a:t>
          </a:r>
        </a:p>
      </dsp:txBody>
      <dsp:txXfrm>
        <a:off x="222533" y="3170245"/>
        <a:ext cx="1749008" cy="645027"/>
      </dsp:txXfrm>
    </dsp:sp>
    <dsp:sp modelId="{551F14FD-51AC-4439-A3CF-0E0355F6A1FD}">
      <dsp:nvSpPr>
        <dsp:cNvPr id="0" name=""/>
        <dsp:cNvSpPr/>
      </dsp:nvSpPr>
      <dsp:spPr>
        <a:xfrm>
          <a:off x="2190403" y="2961323"/>
          <a:ext cx="1789144" cy="685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B5CF71-EC3B-4B58-BE49-E9D73B7C73C6}">
      <dsp:nvSpPr>
        <dsp:cNvPr id="0" name=""/>
        <dsp:cNvSpPr/>
      </dsp:nvSpPr>
      <dsp:spPr>
        <a:xfrm>
          <a:off x="2389197" y="3150177"/>
          <a:ext cx="1789144" cy="685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Очно-заочная форма</a:t>
          </a:r>
        </a:p>
      </dsp:txBody>
      <dsp:txXfrm>
        <a:off x="2409265" y="3170245"/>
        <a:ext cx="1749008" cy="645027"/>
      </dsp:txXfrm>
    </dsp:sp>
    <dsp:sp modelId="{270E71BC-8108-41C1-A252-5027E1F26C8C}">
      <dsp:nvSpPr>
        <dsp:cNvPr id="0" name=""/>
        <dsp:cNvSpPr/>
      </dsp:nvSpPr>
      <dsp:spPr>
        <a:xfrm>
          <a:off x="4377135" y="2961323"/>
          <a:ext cx="1789144" cy="685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A43E7D-D248-47DF-84AD-F311C1227508}">
      <dsp:nvSpPr>
        <dsp:cNvPr id="0" name=""/>
        <dsp:cNvSpPr/>
      </dsp:nvSpPr>
      <dsp:spPr>
        <a:xfrm>
          <a:off x="4575929" y="3150177"/>
          <a:ext cx="1789144" cy="685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Заочная форма</a:t>
          </a:r>
        </a:p>
      </dsp:txBody>
      <dsp:txXfrm>
        <a:off x="4595997" y="3170245"/>
        <a:ext cx="1749008" cy="645027"/>
      </dsp:txXfrm>
    </dsp:sp>
    <dsp:sp modelId="{8EA96C84-EDFB-466E-90D2-4C6ADDA68DEB}">
      <dsp:nvSpPr>
        <dsp:cNvPr id="0" name=""/>
        <dsp:cNvSpPr/>
      </dsp:nvSpPr>
      <dsp:spPr>
        <a:xfrm>
          <a:off x="7153401" y="1609509"/>
          <a:ext cx="2796808" cy="831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36022-B248-4CDD-877E-25A809255983}">
      <dsp:nvSpPr>
        <dsp:cNvPr id="0" name=""/>
        <dsp:cNvSpPr/>
      </dsp:nvSpPr>
      <dsp:spPr>
        <a:xfrm>
          <a:off x="7352195" y="1798363"/>
          <a:ext cx="2796808" cy="831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Вне образовательной организации</a:t>
          </a:r>
        </a:p>
      </dsp:txBody>
      <dsp:txXfrm>
        <a:off x="7376548" y="1822716"/>
        <a:ext cx="2748102" cy="782765"/>
      </dsp:txXfrm>
    </dsp:sp>
    <dsp:sp modelId="{16E7E80D-52EA-45B8-87A9-2CF5FA7BE6C5}">
      <dsp:nvSpPr>
        <dsp:cNvPr id="0" name=""/>
        <dsp:cNvSpPr/>
      </dsp:nvSpPr>
      <dsp:spPr>
        <a:xfrm>
          <a:off x="6563867" y="2961323"/>
          <a:ext cx="1789144" cy="685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4E0C22-5AA4-4A34-BE0A-0FDBB3712E54}">
      <dsp:nvSpPr>
        <dsp:cNvPr id="0" name=""/>
        <dsp:cNvSpPr/>
      </dsp:nvSpPr>
      <dsp:spPr>
        <a:xfrm>
          <a:off x="6762661" y="3150177"/>
          <a:ext cx="1789144" cy="685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Семейное образование</a:t>
          </a:r>
        </a:p>
      </dsp:txBody>
      <dsp:txXfrm>
        <a:off x="6782729" y="3170245"/>
        <a:ext cx="1749008" cy="645027"/>
      </dsp:txXfrm>
    </dsp:sp>
    <dsp:sp modelId="{13290269-DDE0-4CE9-B139-EC7BB604D587}">
      <dsp:nvSpPr>
        <dsp:cNvPr id="0" name=""/>
        <dsp:cNvSpPr/>
      </dsp:nvSpPr>
      <dsp:spPr>
        <a:xfrm>
          <a:off x="8750600" y="2961323"/>
          <a:ext cx="1789144" cy="685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31E1AC-33E8-4685-8D23-44D999296E7C}">
      <dsp:nvSpPr>
        <dsp:cNvPr id="0" name=""/>
        <dsp:cNvSpPr/>
      </dsp:nvSpPr>
      <dsp:spPr>
        <a:xfrm>
          <a:off x="8949393" y="3150177"/>
          <a:ext cx="1789144" cy="685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Самообразование</a:t>
          </a:r>
        </a:p>
      </dsp:txBody>
      <dsp:txXfrm>
        <a:off x="8969461" y="3170245"/>
        <a:ext cx="1749008" cy="6450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6763D1-0902-4B23-8EA2-F8FB9C2C89AE}">
      <dsp:nvSpPr>
        <dsp:cNvPr id="0" name=""/>
        <dsp:cNvSpPr/>
      </dsp:nvSpPr>
      <dsp:spPr>
        <a:xfrm>
          <a:off x="8271067" y="2056843"/>
          <a:ext cx="804342" cy="382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862"/>
              </a:lnTo>
              <a:lnTo>
                <a:pt x="804342" y="260862"/>
              </a:lnTo>
              <a:lnTo>
                <a:pt x="804342" y="38279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540594-C445-4914-A1ED-BBB9664613F7}">
      <dsp:nvSpPr>
        <dsp:cNvPr id="0" name=""/>
        <dsp:cNvSpPr/>
      </dsp:nvSpPr>
      <dsp:spPr>
        <a:xfrm>
          <a:off x="7466724" y="2056843"/>
          <a:ext cx="804342" cy="382793"/>
        </a:xfrm>
        <a:custGeom>
          <a:avLst/>
          <a:gdLst/>
          <a:ahLst/>
          <a:cxnLst/>
          <a:rect l="0" t="0" r="0" b="0"/>
          <a:pathLst>
            <a:path>
              <a:moveTo>
                <a:pt x="804342" y="0"/>
              </a:moveTo>
              <a:lnTo>
                <a:pt x="804342" y="260862"/>
              </a:lnTo>
              <a:lnTo>
                <a:pt x="0" y="260862"/>
              </a:lnTo>
              <a:lnTo>
                <a:pt x="0" y="38279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9405F7-E2BB-4A95-986D-67A896C887D8}">
      <dsp:nvSpPr>
        <dsp:cNvPr id="0" name=""/>
        <dsp:cNvSpPr/>
      </dsp:nvSpPr>
      <dsp:spPr>
        <a:xfrm>
          <a:off x="5675590" y="838264"/>
          <a:ext cx="2595476" cy="382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862"/>
              </a:lnTo>
              <a:lnTo>
                <a:pt x="2595476" y="260862"/>
              </a:lnTo>
              <a:lnTo>
                <a:pt x="2595476" y="38279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AE15B1-76F3-497F-9498-3E514A420CE7}">
      <dsp:nvSpPr>
        <dsp:cNvPr id="0" name=""/>
        <dsp:cNvSpPr/>
      </dsp:nvSpPr>
      <dsp:spPr>
        <a:xfrm>
          <a:off x="3080114" y="838264"/>
          <a:ext cx="2595476" cy="382793"/>
        </a:xfrm>
        <a:custGeom>
          <a:avLst/>
          <a:gdLst/>
          <a:ahLst/>
          <a:cxnLst/>
          <a:rect l="0" t="0" r="0" b="0"/>
          <a:pathLst>
            <a:path>
              <a:moveTo>
                <a:pt x="2595476" y="0"/>
              </a:moveTo>
              <a:lnTo>
                <a:pt x="2595476" y="260862"/>
              </a:lnTo>
              <a:lnTo>
                <a:pt x="0" y="260862"/>
              </a:lnTo>
              <a:lnTo>
                <a:pt x="0" y="38279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35A360-04BE-4E22-9FCD-AFA69060AD97}">
      <dsp:nvSpPr>
        <dsp:cNvPr id="0" name=""/>
        <dsp:cNvSpPr/>
      </dsp:nvSpPr>
      <dsp:spPr>
        <a:xfrm>
          <a:off x="5017492" y="2479"/>
          <a:ext cx="1316197" cy="835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D21799-AC99-4911-B987-7CB11D6F1D48}">
      <dsp:nvSpPr>
        <dsp:cNvPr id="0" name=""/>
        <dsp:cNvSpPr/>
      </dsp:nvSpPr>
      <dsp:spPr>
        <a:xfrm>
          <a:off x="5163736" y="141411"/>
          <a:ext cx="1316197" cy="835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ПА</a:t>
          </a:r>
        </a:p>
      </dsp:txBody>
      <dsp:txXfrm>
        <a:off x="5188215" y="165890"/>
        <a:ext cx="1267239" cy="786827"/>
      </dsp:txXfrm>
    </dsp:sp>
    <dsp:sp modelId="{8015531E-E10D-4549-BD55-A5EE554772D8}">
      <dsp:nvSpPr>
        <dsp:cNvPr id="0" name=""/>
        <dsp:cNvSpPr/>
      </dsp:nvSpPr>
      <dsp:spPr>
        <a:xfrm>
          <a:off x="630882" y="1221058"/>
          <a:ext cx="4898464" cy="835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EA60F4-E615-43AB-AEC8-8F71F2481794}">
      <dsp:nvSpPr>
        <dsp:cNvPr id="0" name=""/>
        <dsp:cNvSpPr/>
      </dsp:nvSpPr>
      <dsp:spPr>
        <a:xfrm>
          <a:off x="777126" y="1359990"/>
          <a:ext cx="4898464" cy="835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По итогам триместра / полугодия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(по текущим отметкам)</a:t>
          </a:r>
        </a:p>
      </dsp:txBody>
      <dsp:txXfrm>
        <a:off x="801605" y="1384469"/>
        <a:ext cx="4849506" cy="786827"/>
      </dsp:txXfrm>
    </dsp:sp>
    <dsp:sp modelId="{32A6539B-227B-4862-AB4A-2C579EB314F0}">
      <dsp:nvSpPr>
        <dsp:cNvPr id="0" name=""/>
        <dsp:cNvSpPr/>
      </dsp:nvSpPr>
      <dsp:spPr>
        <a:xfrm>
          <a:off x="5821835" y="1221058"/>
          <a:ext cx="4898464" cy="835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109377-8760-4195-A4E5-EF30C764238F}">
      <dsp:nvSpPr>
        <dsp:cNvPr id="0" name=""/>
        <dsp:cNvSpPr/>
      </dsp:nvSpPr>
      <dsp:spPr>
        <a:xfrm>
          <a:off x="5968079" y="1359990"/>
          <a:ext cx="4898464" cy="835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По итогам учебного года (итоговая работа в конце года)</a:t>
          </a:r>
        </a:p>
      </dsp:txBody>
      <dsp:txXfrm>
        <a:off x="5992558" y="1384469"/>
        <a:ext cx="4849506" cy="786827"/>
      </dsp:txXfrm>
    </dsp:sp>
    <dsp:sp modelId="{6C046F42-84EC-44C3-83DB-31937BB51504}">
      <dsp:nvSpPr>
        <dsp:cNvPr id="0" name=""/>
        <dsp:cNvSpPr/>
      </dsp:nvSpPr>
      <dsp:spPr>
        <a:xfrm>
          <a:off x="6808625" y="2439637"/>
          <a:ext cx="1316197" cy="835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22A35B-8C21-4748-AB5B-74D0270D3D9A}">
      <dsp:nvSpPr>
        <dsp:cNvPr id="0" name=""/>
        <dsp:cNvSpPr/>
      </dsp:nvSpPr>
      <dsp:spPr>
        <a:xfrm>
          <a:off x="6954870" y="2578569"/>
          <a:ext cx="1316197" cy="835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МЦКО !</a:t>
          </a:r>
        </a:p>
      </dsp:txBody>
      <dsp:txXfrm>
        <a:off x="6979349" y="2603048"/>
        <a:ext cx="1267239" cy="786827"/>
      </dsp:txXfrm>
    </dsp:sp>
    <dsp:sp modelId="{A054FC68-CB42-4604-B9C6-207910DF0449}">
      <dsp:nvSpPr>
        <dsp:cNvPr id="0" name=""/>
        <dsp:cNvSpPr/>
      </dsp:nvSpPr>
      <dsp:spPr>
        <a:xfrm>
          <a:off x="8417311" y="2439637"/>
          <a:ext cx="1316197" cy="835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BDDE46-EE69-4ABB-A9A8-05B1BF086E09}">
      <dsp:nvSpPr>
        <dsp:cNvPr id="0" name=""/>
        <dsp:cNvSpPr/>
      </dsp:nvSpPr>
      <dsp:spPr>
        <a:xfrm>
          <a:off x="8563555" y="2578569"/>
          <a:ext cx="1316197" cy="835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Школа</a:t>
          </a:r>
        </a:p>
      </dsp:txBody>
      <dsp:txXfrm>
        <a:off x="8588034" y="2603048"/>
        <a:ext cx="1267239" cy="7868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CA989-39B8-436E-A059-E90CA1783C25}">
      <dsp:nvSpPr>
        <dsp:cNvPr id="0" name=""/>
        <dsp:cNvSpPr/>
      </dsp:nvSpPr>
      <dsp:spPr>
        <a:xfrm>
          <a:off x="0" y="3088440"/>
          <a:ext cx="5947609" cy="675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4. Директор</a:t>
          </a:r>
        </a:p>
      </dsp:txBody>
      <dsp:txXfrm>
        <a:off x="0" y="3088440"/>
        <a:ext cx="5947609" cy="675675"/>
      </dsp:txXfrm>
    </dsp:sp>
    <dsp:sp modelId="{5D443159-409F-4D4C-B352-3634D0AD881C}">
      <dsp:nvSpPr>
        <dsp:cNvPr id="0" name=""/>
        <dsp:cNvSpPr/>
      </dsp:nvSpPr>
      <dsp:spPr>
        <a:xfrm rot="10800000">
          <a:off x="0" y="2059387"/>
          <a:ext cx="5947609" cy="1039188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3. Заместитель директора</a:t>
          </a:r>
        </a:p>
      </dsp:txBody>
      <dsp:txXfrm rot="10800000">
        <a:off x="0" y="2059387"/>
        <a:ext cx="5947609" cy="675233"/>
      </dsp:txXfrm>
    </dsp:sp>
    <dsp:sp modelId="{740737ED-D590-4A1B-B382-6162B61D3D04}">
      <dsp:nvSpPr>
        <dsp:cNvPr id="0" name=""/>
        <dsp:cNvSpPr/>
      </dsp:nvSpPr>
      <dsp:spPr>
        <a:xfrm rot="10800000">
          <a:off x="0" y="978467"/>
          <a:ext cx="5947609" cy="1039188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2. Руководитель УК (ответственный за УВР)</a:t>
          </a:r>
        </a:p>
      </dsp:txBody>
      <dsp:txXfrm rot="10800000">
        <a:off x="0" y="978467"/>
        <a:ext cx="5947609" cy="675233"/>
      </dsp:txXfrm>
    </dsp:sp>
    <dsp:sp modelId="{E85A201D-1B63-4E9A-9359-EB350FEF04F9}">
      <dsp:nvSpPr>
        <dsp:cNvPr id="0" name=""/>
        <dsp:cNvSpPr/>
      </dsp:nvSpPr>
      <dsp:spPr>
        <a:xfrm rot="10800000">
          <a:off x="0" y="1280"/>
          <a:ext cx="5947609" cy="1039188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1. Классный руководитель</a:t>
          </a:r>
        </a:p>
      </dsp:txBody>
      <dsp:txXfrm rot="10800000">
        <a:off x="0" y="1280"/>
        <a:ext cx="5947609" cy="675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30CF9D-38F3-AC40-936D-45E16CFC4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C99F98-0DCA-CC4F-987C-CCEA81DFC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1488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8">
            <a:extLst>
              <a:ext uri="{FF2B5EF4-FFF2-40B4-BE49-F238E27FC236}">
                <a16:creationId xmlns:a16="http://schemas.microsoft.com/office/drawing/2014/main" id="{1795F6E2-5AF9-D44E-92D8-6C1ADA917BE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73567" y="521221"/>
            <a:ext cx="1281309" cy="1188630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8" name="Marcador de posición de imagen 8">
            <a:extLst>
              <a:ext uri="{FF2B5EF4-FFF2-40B4-BE49-F238E27FC236}">
                <a16:creationId xmlns:a16="http://schemas.microsoft.com/office/drawing/2014/main" id="{D1163F71-FB74-C042-A80C-EBA5CD7A958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60901" y="521221"/>
            <a:ext cx="1281309" cy="1188630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2672DE44-305E-554B-91D8-6E853378EDA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54300" y="3196687"/>
            <a:ext cx="1281309" cy="1188630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10" name="Marcador de posición de imagen 8">
            <a:extLst>
              <a:ext uri="{FF2B5EF4-FFF2-40B4-BE49-F238E27FC236}">
                <a16:creationId xmlns:a16="http://schemas.microsoft.com/office/drawing/2014/main" id="{DB785F94-3E2D-3A45-B04D-4DEF8ECEB78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370386" y="3239289"/>
            <a:ext cx="1281309" cy="1188630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9992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8">
            <a:extLst>
              <a:ext uri="{FF2B5EF4-FFF2-40B4-BE49-F238E27FC236}">
                <a16:creationId xmlns:a16="http://schemas.microsoft.com/office/drawing/2014/main" id="{88800381-1101-7848-9226-15C43CCDEE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9" cy="6857999"/>
          </a:xfrm>
          <a:prstGeom prst="roundRect">
            <a:avLst>
              <a:gd name="adj" fmla="val 0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7574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669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4EC72A-3EA1-7649-B681-2BB8197CC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F73E80-6528-644E-B2F1-29CA618E6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63664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712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82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86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8">
            <a:extLst>
              <a:ext uri="{FF2B5EF4-FFF2-40B4-BE49-F238E27FC236}">
                <a16:creationId xmlns:a16="http://schemas.microsoft.com/office/drawing/2014/main" id="{96118C7C-48AF-3948-A175-12CF1D76296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91363" y="3216483"/>
            <a:ext cx="955675" cy="95567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11" name="Marcador de posición de imagen 8">
            <a:extLst>
              <a:ext uri="{FF2B5EF4-FFF2-40B4-BE49-F238E27FC236}">
                <a16:creationId xmlns:a16="http://schemas.microsoft.com/office/drawing/2014/main" id="{04BCEA49-33D2-DC4F-A105-1BB3B2BD32E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91363" y="5180456"/>
            <a:ext cx="955675" cy="95567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1A45AAE3-0C20-2A42-A90D-061FA2D820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91363" y="1268413"/>
            <a:ext cx="955675" cy="95567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511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A2C0F842-B342-A145-A5E4-3323C65BA964}"/>
              </a:ext>
            </a:extLst>
          </p:cNvPr>
          <p:cNvSpPr/>
          <p:nvPr userDrawn="1"/>
        </p:nvSpPr>
        <p:spPr>
          <a:xfrm>
            <a:off x="0" y="0"/>
            <a:ext cx="9000878" cy="6858000"/>
          </a:xfrm>
          <a:prstGeom prst="roundRect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Marcador de posición de imagen 8">
            <a:extLst>
              <a:ext uri="{FF2B5EF4-FFF2-40B4-BE49-F238E27FC236}">
                <a16:creationId xmlns:a16="http://schemas.microsoft.com/office/drawing/2014/main" id="{43BE4891-D9F5-DD49-A1E2-D28643B5E77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27276" y="375681"/>
            <a:ext cx="1747203" cy="1741739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8" name="Marcador de posición de imagen 8">
            <a:extLst>
              <a:ext uri="{FF2B5EF4-FFF2-40B4-BE49-F238E27FC236}">
                <a16:creationId xmlns:a16="http://schemas.microsoft.com/office/drawing/2014/main" id="{E3608CB1-1519-7740-854B-9B6D5C98AB2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7276" y="2574351"/>
            <a:ext cx="1747203" cy="1741739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C1A7C24B-7C6D-F343-99DB-A3D5A44F6D6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27276" y="4762747"/>
            <a:ext cx="1747203" cy="1741739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364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8">
            <a:extLst>
              <a:ext uri="{FF2B5EF4-FFF2-40B4-BE49-F238E27FC236}">
                <a16:creationId xmlns:a16="http://schemas.microsoft.com/office/drawing/2014/main" id="{454508D3-2F9F-5C40-9744-96C7A0AEBD6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5113" y="806857"/>
            <a:ext cx="2026787" cy="2491691"/>
          </a:xfrm>
          <a:prstGeom prst="roundRect">
            <a:avLst>
              <a:gd name="adj" fmla="val 5451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8" name="Marcador de posición de imagen 8">
            <a:extLst>
              <a:ext uri="{FF2B5EF4-FFF2-40B4-BE49-F238E27FC236}">
                <a16:creationId xmlns:a16="http://schemas.microsoft.com/office/drawing/2014/main" id="{867A97BA-FD43-FA43-8E44-E1596559546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086290" y="806857"/>
            <a:ext cx="2026787" cy="2491691"/>
          </a:xfrm>
          <a:prstGeom prst="roundRect">
            <a:avLst>
              <a:gd name="adj" fmla="val 5451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3FEAF7E4-AF4D-9C45-A3D7-92ABB7E5A3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346605" y="806857"/>
            <a:ext cx="2026787" cy="2491691"/>
          </a:xfrm>
          <a:prstGeom prst="roundRect">
            <a:avLst>
              <a:gd name="adj" fmla="val 5451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10" name="Marcador de posición de imagen 8">
            <a:extLst>
              <a:ext uri="{FF2B5EF4-FFF2-40B4-BE49-F238E27FC236}">
                <a16:creationId xmlns:a16="http://schemas.microsoft.com/office/drawing/2014/main" id="{53C79177-069F-9847-885A-FF4425AA86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17194" y="806857"/>
            <a:ext cx="2026787" cy="2491691"/>
          </a:xfrm>
          <a:prstGeom prst="roundRect">
            <a:avLst>
              <a:gd name="adj" fmla="val 5451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24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8">
            <a:extLst>
              <a:ext uri="{FF2B5EF4-FFF2-40B4-BE49-F238E27FC236}">
                <a16:creationId xmlns:a16="http://schemas.microsoft.com/office/drawing/2014/main" id="{FB68F1F7-CEEE-BC41-A364-C403B1F6F46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1147" y="787177"/>
            <a:ext cx="2402397" cy="2377259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5" name="Marcador de posición de imagen 8">
            <a:extLst>
              <a:ext uri="{FF2B5EF4-FFF2-40B4-BE49-F238E27FC236}">
                <a16:creationId xmlns:a16="http://schemas.microsoft.com/office/drawing/2014/main" id="{CC4B2FD1-47E9-6A4F-8557-304C9EE20E3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1147" y="3653667"/>
            <a:ext cx="2402397" cy="2377259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1986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87CC80-1B6B-5240-8CC5-57E4125CB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8" name="Marcador de título 7">
            <a:extLst>
              <a:ext uri="{FF2B5EF4-FFF2-40B4-BE49-F238E27FC236}">
                <a16:creationId xmlns:a16="http://schemas.microsoft.com/office/drawing/2014/main" id="{6923A324-E453-F649-95DA-00495ADE9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err="1"/>
              <a:t>Slide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679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4" r:id="rId11"/>
    <p:sldLayoutId id="2147483663" r:id="rId12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tsarsko@co627.ru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36.png"/><Relationship Id="rId10" Type="http://schemas.openxmlformats.org/officeDocument/2006/relationships/image" Target="../media/image40.gif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fomina_ad@co627.ru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mos.ru/sps/login/methods/password?bo=%2Fsps%2Foauth%2Fae%3Fscope%3Dprofile%2Bopenid%2Bcontacts%2Busr_grps%26response_type%3Dcode%26redirect_uri%3Dhttps%3A%2F%2Fwww.mos.ru%2Fapi%2Facs%2Fv1%2Flogin%2Fsatisfy%26client_id%3Dmos.ru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mos.ru/mosapps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mailto:davidova@co627.ru" TargetMode="External"/><Relationship Id="rId3" Type="http://schemas.openxmlformats.org/officeDocument/2006/relationships/hyperlink" Target="mailto:davydova_ua@co627.ru" TargetMode="External"/><Relationship Id="rId7" Type="http://schemas.openxmlformats.org/officeDocument/2006/relationships/hyperlink" Target="mailto:anufriev@co627.ru" TargetMode="External"/><Relationship Id="rId12" Type="http://schemas.openxmlformats.org/officeDocument/2006/relationships/image" Target="../media/image11.png"/><Relationship Id="rId2" Type="http://schemas.openxmlformats.org/officeDocument/2006/relationships/hyperlink" Target="mailto:motylev@co627.ru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vegero@co627.ru" TargetMode="External"/><Relationship Id="rId11" Type="http://schemas.openxmlformats.org/officeDocument/2006/relationships/hyperlink" Target="mailto:melchugova@co627.ru" TargetMode="External"/><Relationship Id="rId5" Type="http://schemas.openxmlformats.org/officeDocument/2006/relationships/hyperlink" Target="mailto:alhazova@co627.ru" TargetMode="External"/><Relationship Id="rId10" Type="http://schemas.openxmlformats.org/officeDocument/2006/relationships/hyperlink" Target="mailto:knyazkina@co627.ru" TargetMode="External"/><Relationship Id="rId4" Type="http://schemas.openxmlformats.org/officeDocument/2006/relationships/hyperlink" Target="mailto:tereshhenko@co627.ru" TargetMode="External"/><Relationship Id="rId9" Type="http://schemas.openxmlformats.org/officeDocument/2006/relationships/hyperlink" Target="mailto:prilepa@co627.ru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PavlyuchenkoLV@edu.mos.ru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mukhametshin@co627.ru" TargetMode="External"/><Relationship Id="rId5" Type="http://schemas.openxmlformats.org/officeDocument/2006/relationships/hyperlink" Target="mailto:gulivitskaya@co627.ru" TargetMode="External"/><Relationship Id="rId4" Type="http://schemas.openxmlformats.org/officeDocument/2006/relationships/hyperlink" Target="mailto:kunevskaya@co627.ru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hyperlink" Target="https://vk.com/public_school627?ysclid=m0725wa43c431981892" TargetMode="External"/><Relationship Id="rId4" Type="http://schemas.openxmlformats.org/officeDocument/2006/relationships/hyperlink" Target="https://sch627.mskobr.ru/?ysclid=m0722yroun661002841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977AB8A-6297-4849-8DAB-38737D5612E3}"/>
              </a:ext>
            </a:extLst>
          </p:cNvPr>
          <p:cNvSpPr/>
          <p:nvPr/>
        </p:nvSpPr>
        <p:spPr>
          <a:xfrm>
            <a:off x="8792308" y="307731"/>
            <a:ext cx="3399691" cy="93176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734164E-C6F9-45CF-8213-551941787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4925"/>
            <a:ext cx="5293330" cy="529333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8EBC4B-7805-4E6F-A000-5634C37D93C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" y="0"/>
            <a:ext cx="1179000" cy="1179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907690-6B69-4AF4-B262-8E40EB056D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000" y="188536"/>
            <a:ext cx="786496" cy="841752"/>
          </a:xfrm>
          <a:prstGeom prst="rect">
            <a:avLst/>
          </a:prstGeom>
        </p:spPr>
      </p:pic>
      <p:sp>
        <p:nvSpPr>
          <p:cNvPr id="5" name="Google Shape;55;p11">
            <a:extLst>
              <a:ext uri="{FF2B5EF4-FFF2-40B4-BE49-F238E27FC236}">
                <a16:creationId xmlns:a16="http://schemas.microsoft.com/office/drawing/2014/main" id="{B6CA2483-1758-4308-A713-B51BF44C1E21}"/>
              </a:ext>
            </a:extLst>
          </p:cNvPr>
          <p:cNvSpPr/>
          <p:nvPr/>
        </p:nvSpPr>
        <p:spPr>
          <a:xfrm>
            <a:off x="-21626" y="6755325"/>
            <a:ext cx="12213625" cy="138675"/>
          </a:xfrm>
          <a:custGeom>
            <a:avLst/>
            <a:gdLst/>
            <a:ahLst/>
            <a:cxnLst/>
            <a:rect l="l" t="t" r="r" b="b"/>
            <a:pathLst>
              <a:path w="4816592" h="435940" extrusionOk="0">
                <a:moveTo>
                  <a:pt x="0" y="0"/>
                </a:moveTo>
                <a:lnTo>
                  <a:pt x="4816592" y="0"/>
                </a:lnTo>
                <a:lnTo>
                  <a:pt x="4816592" y="435940"/>
                </a:lnTo>
                <a:lnTo>
                  <a:pt x="0" y="435940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6" name="Google Shape;318;p25">
            <a:extLst>
              <a:ext uri="{FF2B5EF4-FFF2-40B4-BE49-F238E27FC236}">
                <a16:creationId xmlns:a16="http://schemas.microsoft.com/office/drawing/2014/main" id="{71C74179-6EBC-462F-BB36-0E541EE8A3A6}"/>
              </a:ext>
            </a:extLst>
          </p:cNvPr>
          <p:cNvSpPr/>
          <p:nvPr/>
        </p:nvSpPr>
        <p:spPr>
          <a:xfrm>
            <a:off x="1" y="1132400"/>
            <a:ext cx="2361000" cy="138675"/>
          </a:xfrm>
          <a:custGeom>
            <a:avLst/>
            <a:gdLst/>
            <a:ahLst/>
            <a:cxnLst/>
            <a:rect l="l" t="t" r="r" b="b"/>
            <a:pathLst>
              <a:path w="1454267" h="40351" extrusionOk="0">
                <a:moveTo>
                  <a:pt x="0" y="0"/>
                </a:moveTo>
                <a:lnTo>
                  <a:pt x="1454267" y="0"/>
                </a:lnTo>
                <a:lnTo>
                  <a:pt x="1454267" y="40351"/>
                </a:lnTo>
                <a:lnTo>
                  <a:pt x="0" y="40351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B0B8845A-DC55-4ECA-87C1-06B0FDC3BA12}"/>
              </a:ext>
            </a:extLst>
          </p:cNvPr>
          <p:cNvSpPr txBox="1">
            <a:spLocks/>
          </p:cNvSpPr>
          <p:nvPr/>
        </p:nvSpPr>
        <p:spPr>
          <a:xfrm>
            <a:off x="1" y="3066799"/>
            <a:ext cx="5689599" cy="98856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2091FF"/>
                </a:solidFill>
                <a:latin typeface="Century Gothic" panose="020B0502020202020204" pitchFamily="34" charset="0"/>
              </a:rPr>
              <a:t>Организационное родительское собрание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D65F284-5995-4DF7-940F-DF45243E58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108" y="1891913"/>
            <a:ext cx="5613391" cy="432690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B3CF87A-F819-4D35-9100-24D0D9C291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390" y="113832"/>
            <a:ext cx="2703096" cy="12415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9DA9B2-7C2F-7DD2-2055-AF7F2E8D6AAA}"/>
              </a:ext>
            </a:extLst>
          </p:cNvPr>
          <p:cNvSpPr txBox="1"/>
          <p:nvPr/>
        </p:nvSpPr>
        <p:spPr>
          <a:xfrm>
            <a:off x="10381672" y="6189848"/>
            <a:ext cx="13420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/>
              <a:t>8 классы</a:t>
            </a:r>
          </a:p>
        </p:txBody>
      </p:sp>
    </p:spTree>
    <p:extLst>
      <p:ext uri="{BB962C8B-B14F-4D97-AF65-F5344CB8AC3E}">
        <p14:creationId xmlns:p14="http://schemas.microsoft.com/office/powerpoint/2010/main" val="243345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3708570" y="156176"/>
            <a:ext cx="477486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1 сентября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D95AA5FD-C33A-4826-8A45-78E45EBB8E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922127"/>
              </p:ext>
            </p:extLst>
          </p:nvPr>
        </p:nvGraphicFramePr>
        <p:xfrm>
          <a:off x="581890" y="1852379"/>
          <a:ext cx="10756669" cy="293764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790097">
                  <a:extLst>
                    <a:ext uri="{9D8B030D-6E8A-4147-A177-3AD203B41FA5}">
                      <a16:colId xmlns:a16="http://schemas.microsoft.com/office/drawing/2014/main" val="4133980863"/>
                    </a:ext>
                  </a:extLst>
                </a:gridCol>
                <a:gridCol w="1938594">
                  <a:extLst>
                    <a:ext uri="{9D8B030D-6E8A-4147-A177-3AD203B41FA5}">
                      <a16:colId xmlns:a16="http://schemas.microsoft.com/office/drawing/2014/main" val="2068671009"/>
                    </a:ext>
                  </a:extLst>
                </a:gridCol>
                <a:gridCol w="3326220">
                  <a:extLst>
                    <a:ext uri="{9D8B030D-6E8A-4147-A177-3AD203B41FA5}">
                      <a16:colId xmlns:a16="http://schemas.microsoft.com/office/drawing/2014/main" val="1351137386"/>
                    </a:ext>
                  </a:extLst>
                </a:gridCol>
                <a:gridCol w="1701758">
                  <a:extLst>
                    <a:ext uri="{9D8B030D-6E8A-4147-A177-3AD203B41FA5}">
                      <a16:colId xmlns:a16="http://schemas.microsoft.com/office/drawing/2014/main" val="548555368"/>
                    </a:ext>
                  </a:extLst>
                </a:gridCol>
              </a:tblGrid>
              <a:tr h="750287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Учебный корпус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Параллель классов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Форма организации мероприятия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Время начала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3646964"/>
                  </a:ext>
                </a:extLst>
              </a:tr>
              <a:tr h="433755"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/>
                        <a:t>УК1, ул. Дубининская, 42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/>
                        <a:t>1 классы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ru-RU" sz="1800" kern="1200" dirty="0"/>
                    </a:p>
                    <a:p>
                      <a:pPr algn="ctr"/>
                      <a:endParaRPr lang="ru-RU" sz="1800" kern="1200" dirty="0"/>
                    </a:p>
                    <a:p>
                      <a:pPr algn="ctr"/>
                      <a:r>
                        <a:rPr lang="ru-RU" sz="1800" kern="1200" dirty="0"/>
                        <a:t>ПРАЗДНИЧНАЯ ЛИНЕЙКА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/>
                        <a:t>09.00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9537199"/>
                  </a:ext>
                </a:extLst>
              </a:tr>
              <a:tr h="424075"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/>
                        <a:t>УК2, ул. Бахрушина, 24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/>
                        <a:t>Все классы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/>
                        <a:t>09.00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3335404"/>
                  </a:ext>
                </a:extLst>
              </a:tr>
              <a:tr h="424075"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/>
                        <a:t>УК3, ул. Житная, 6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/>
                        <a:t>1 классы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/>
                        <a:t>09.00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5626702"/>
                  </a:ext>
                </a:extLst>
              </a:tr>
              <a:tr h="424075"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/>
                        <a:t>УК4, пер. Стремянный 33/35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/>
                        <a:t>1 классы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/>
                        <a:t>09.00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840373"/>
                  </a:ext>
                </a:extLst>
              </a:tr>
              <a:tr h="481378"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/>
                        <a:t>УК5, ул. Люсиновская 31 стр.1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/>
                        <a:t>2 - 4 классы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/>
                        <a:t>09.00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5497408"/>
                  </a:ext>
                </a:extLst>
              </a:tr>
            </a:tbl>
          </a:graphicData>
        </a:graphic>
      </p:graphicFrame>
      <p:sp>
        <p:nvSpPr>
          <p:cNvPr id="13" name="Google Shape;94;p13">
            <a:extLst>
              <a:ext uri="{FF2B5EF4-FFF2-40B4-BE49-F238E27FC236}">
                <a16:creationId xmlns:a16="http://schemas.microsoft.com/office/drawing/2014/main" id="{F9D018F0-1E62-4DF8-B88B-CDC051455CB4}"/>
              </a:ext>
            </a:extLst>
          </p:cNvPr>
          <p:cNvSpPr txBox="1"/>
          <p:nvPr/>
        </p:nvSpPr>
        <p:spPr>
          <a:xfrm>
            <a:off x="581891" y="5100663"/>
            <a:ext cx="6650182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Остальные классы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: праздничный классный час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в 8:30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nor Sans" panose="020B0604020202020204" charset="-52"/>
              <a:ea typeface="+mn-ea"/>
              <a:cs typeface="Assistant" panose="020B0604020202020204" charset="-79"/>
              <a:sym typeface="Assistant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+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nor Sans" panose="020B0604020202020204" charset="-52"/>
              <a:ea typeface="+mn-ea"/>
              <a:cs typeface="Assistant" panose="020B0604020202020204" charset="-79"/>
            </a:endParaRPr>
          </a:p>
        </p:txBody>
      </p:sp>
      <p:pic>
        <p:nvPicPr>
          <p:cNvPr id="1028" name="Picture 4" descr="1 сентября - День Знаний!">
            <a:extLst>
              <a:ext uri="{FF2B5EF4-FFF2-40B4-BE49-F238E27FC236}">
                <a16:creationId xmlns:a16="http://schemas.microsoft.com/office/drawing/2014/main" id="{CAE025D6-F500-49C5-A8D5-66EE8B17E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143" y="217061"/>
            <a:ext cx="3506857" cy="135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94;p13">
            <a:extLst>
              <a:ext uri="{FF2B5EF4-FFF2-40B4-BE49-F238E27FC236}">
                <a16:creationId xmlns:a16="http://schemas.microsoft.com/office/drawing/2014/main" id="{4F58BB5C-6309-4586-90EE-FDE25C98790D}"/>
              </a:ext>
            </a:extLst>
          </p:cNvPr>
          <p:cNvSpPr txBox="1"/>
          <p:nvPr/>
        </p:nvSpPr>
        <p:spPr>
          <a:xfrm>
            <a:off x="698017" y="5987060"/>
            <a:ext cx="708848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Праздничная программа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на переменах весь день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nor Sans" panose="020B0604020202020204" charset="-52"/>
              <a:ea typeface="+mn-ea"/>
              <a:cs typeface="Assistant" panose="020B060402020202020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3098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505935" y="428135"/>
            <a:ext cx="891412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Организация обучения 1 сентября</a:t>
            </a: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solidFill>
              <a:srgbClr val="1D64CD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solidFill>
              <a:srgbClr val="1D64CD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  <a:ln>
            <a:noFill/>
          </a:ln>
        </p:spPr>
      </p:pic>
      <p:sp>
        <p:nvSpPr>
          <p:cNvPr id="24" name="Объект 12">
            <a:extLst>
              <a:ext uri="{FF2B5EF4-FFF2-40B4-BE49-F238E27FC236}">
                <a16:creationId xmlns:a16="http://schemas.microsoft.com/office/drawing/2014/main" id="{371A686B-1CF4-4627-85B6-31045C7B2DBA}"/>
              </a:ext>
            </a:extLst>
          </p:cNvPr>
          <p:cNvSpPr txBox="1">
            <a:spLocks/>
          </p:cNvSpPr>
          <p:nvPr/>
        </p:nvSpPr>
        <p:spPr>
          <a:xfrm>
            <a:off x="431959" y="2753736"/>
            <a:ext cx="5157787" cy="1857966"/>
          </a:xfrm>
          <a:prstGeom prst="rect">
            <a:avLst/>
          </a:prstGeom>
          <a:ln w="28575">
            <a:solidFill>
              <a:srgbClr val="1D64CD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Торжественная линейка (09:00)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Урок знаний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Коллективно-массовое праздничное мероприятие с классом</a:t>
            </a:r>
          </a:p>
        </p:txBody>
      </p:sp>
      <p:sp>
        <p:nvSpPr>
          <p:cNvPr id="25" name="Текст 11">
            <a:extLst>
              <a:ext uri="{FF2B5EF4-FFF2-40B4-BE49-F238E27FC236}">
                <a16:creationId xmlns:a16="http://schemas.microsoft.com/office/drawing/2014/main" id="{367964F7-99BE-421E-8693-4E452E3064EB}"/>
              </a:ext>
            </a:extLst>
          </p:cNvPr>
          <p:cNvSpPr txBox="1">
            <a:spLocks/>
          </p:cNvSpPr>
          <p:nvPr/>
        </p:nvSpPr>
        <p:spPr>
          <a:xfrm>
            <a:off x="431959" y="2352127"/>
            <a:ext cx="5157787" cy="407344"/>
          </a:xfrm>
          <a:prstGeom prst="rect">
            <a:avLst/>
          </a:prstGeom>
          <a:ln w="28575">
            <a:solidFill>
              <a:srgbClr val="1D64CD"/>
            </a:solidFill>
          </a:ln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 классы</a:t>
            </a:r>
          </a:p>
        </p:txBody>
      </p:sp>
      <p:sp>
        <p:nvSpPr>
          <p:cNvPr id="28" name="Текст 11">
            <a:extLst>
              <a:ext uri="{FF2B5EF4-FFF2-40B4-BE49-F238E27FC236}">
                <a16:creationId xmlns:a16="http://schemas.microsoft.com/office/drawing/2014/main" id="{BF047520-5AE0-4D2E-89AB-B24F34880007}"/>
              </a:ext>
            </a:extLst>
          </p:cNvPr>
          <p:cNvSpPr txBox="1">
            <a:spLocks/>
          </p:cNvSpPr>
          <p:nvPr/>
        </p:nvSpPr>
        <p:spPr>
          <a:xfrm>
            <a:off x="6096000" y="2355492"/>
            <a:ext cx="5157787" cy="407344"/>
          </a:xfrm>
          <a:prstGeom prst="rect">
            <a:avLst/>
          </a:prstGeom>
          <a:ln w="28575">
            <a:solidFill>
              <a:srgbClr val="1D64CD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Roboto" panose="02000000000000000000" pitchFamily="2" charset="0"/>
                <a:cs typeface="Roboto" panose="02000000000000000000" pitchFamily="2" charset="0"/>
              </a:rPr>
              <a:t>2-11 классы</a:t>
            </a:r>
          </a:p>
        </p:txBody>
      </p:sp>
      <p:sp>
        <p:nvSpPr>
          <p:cNvPr id="29" name="Объект 12">
            <a:extLst>
              <a:ext uri="{FF2B5EF4-FFF2-40B4-BE49-F238E27FC236}">
                <a16:creationId xmlns:a16="http://schemas.microsoft.com/office/drawing/2014/main" id="{F45DE477-CD17-417D-A9AD-1C67388A42AB}"/>
              </a:ext>
            </a:extLst>
          </p:cNvPr>
          <p:cNvSpPr txBox="1">
            <a:spLocks/>
          </p:cNvSpPr>
          <p:nvPr/>
        </p:nvSpPr>
        <p:spPr>
          <a:xfrm>
            <a:off x="6096000" y="2775367"/>
            <a:ext cx="5157787" cy="1857966"/>
          </a:xfrm>
          <a:prstGeom prst="rect">
            <a:avLst/>
          </a:prstGeom>
          <a:ln w="28575">
            <a:solidFill>
              <a:srgbClr val="1D64CD"/>
            </a:solidFill>
          </a:ln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Roboto" panose="02000000000000000000" pitchFamily="2" charset="0"/>
                <a:cs typeface="Roboto" panose="02000000000000000000" pitchFamily="2" charset="0"/>
              </a:rPr>
              <a:t>Урок знаний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Roboto" panose="02000000000000000000" pitchFamily="2" charset="0"/>
                <a:cs typeface="Roboto" panose="02000000000000000000" pitchFamily="2" charset="0"/>
              </a:rPr>
              <a:t>3 урока по расписанию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Roboto" panose="02000000000000000000" pitchFamily="2" charset="0"/>
                <a:cs typeface="Roboto" panose="02000000000000000000" pitchFamily="2" charset="0"/>
              </a:rPr>
              <a:t>Коллективно-массовое праздничное мероприятие с классом</a:t>
            </a:r>
          </a:p>
        </p:txBody>
      </p:sp>
    </p:spTree>
    <p:extLst>
      <p:ext uri="{BB962C8B-B14F-4D97-AF65-F5344CB8AC3E}">
        <p14:creationId xmlns:p14="http://schemas.microsoft.com/office/powerpoint/2010/main" val="108670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58AB2B3-BFBC-4360-9936-3137F0783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997" y="3164788"/>
            <a:ext cx="5130509" cy="2469394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313216" y="365734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Организация обучения 2 сентября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13" name="Google Shape;94;p13">
            <a:extLst>
              <a:ext uri="{FF2B5EF4-FFF2-40B4-BE49-F238E27FC236}">
                <a16:creationId xmlns:a16="http://schemas.microsoft.com/office/drawing/2014/main" id="{F9D018F0-1E62-4DF8-B88B-CDC051455CB4}"/>
              </a:ext>
            </a:extLst>
          </p:cNvPr>
          <p:cNvSpPr txBox="1"/>
          <p:nvPr/>
        </p:nvSpPr>
        <p:spPr>
          <a:xfrm>
            <a:off x="486054" y="1899853"/>
            <a:ext cx="4138186" cy="128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2</a:t>
            </a:r>
            <a:r>
              <a:rPr kumimoji="0" lang="en-US" sz="2333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 </a:t>
            </a:r>
            <a:r>
              <a:rPr kumimoji="0" lang="ru-RU" sz="2333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сентября: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УК№3 (ул. Житная, д.6)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nor Sans" panose="020B0604020202020204" charset="-52"/>
              <a:ea typeface="+mn-ea"/>
              <a:cs typeface="Assistant" panose="020B0604020202020204" charset="-79"/>
            </a:endParaRPr>
          </a:p>
        </p:txBody>
      </p:sp>
      <p:pic>
        <p:nvPicPr>
          <p:cNvPr id="15" name="Picture 4" descr="Ау-у-у-у, Экскурсоводы! - FOX TRAVEL">
            <a:extLst>
              <a:ext uri="{FF2B5EF4-FFF2-40B4-BE49-F238E27FC236}">
                <a16:creationId xmlns:a16="http://schemas.microsoft.com/office/drawing/2014/main" id="{C93A6D77-A3CA-4AE5-A9B7-B1ECA384A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363" y="4758405"/>
            <a:ext cx="2345331" cy="139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159467" y="3115130"/>
            <a:ext cx="3723776" cy="451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1" i="0" u="none" strike="noStrike" kern="1200" cap="none" spc="0" normalizeH="0" baseline="0" noProof="0" dirty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Резервный день сдачи ГИА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46A11-BFD1-4A11-8214-83F106C239B2}"/>
              </a:ext>
            </a:extLst>
          </p:cNvPr>
          <p:cNvSpPr txBox="1"/>
          <p:nvPr/>
        </p:nvSpPr>
        <p:spPr>
          <a:xfrm>
            <a:off x="143615" y="3907323"/>
            <a:ext cx="3627340" cy="11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Обучение с применением дистанционных технологий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7F1EAB2-B9D6-422E-8CF4-C75F0AC20D25}"/>
              </a:ext>
            </a:extLst>
          </p:cNvPr>
          <p:cNvSpPr/>
          <p:nvPr/>
        </p:nvSpPr>
        <p:spPr>
          <a:xfrm>
            <a:off x="4209762" y="1465823"/>
            <a:ext cx="7982238" cy="1169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ИЛИ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Классные руководители организуют воспитательные мероприятия за пределами школы</a:t>
            </a:r>
          </a:p>
        </p:txBody>
      </p:sp>
    </p:spTree>
    <p:extLst>
      <p:ext uri="{BB962C8B-B14F-4D97-AF65-F5344CB8AC3E}">
        <p14:creationId xmlns:p14="http://schemas.microsoft.com/office/powerpoint/2010/main" val="18013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00922" y="558807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0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47" y="4062254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48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-84666" y="382731"/>
            <a:ext cx="7815163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Классные руководители</a:t>
            </a: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746" y="60855"/>
            <a:ext cx="1984018" cy="1529317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81FA807-C0CB-66EA-FA0C-A16A5666F2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386404"/>
              </p:ext>
            </p:extLst>
          </p:nvPr>
        </p:nvGraphicFramePr>
        <p:xfrm>
          <a:off x="198582" y="1430258"/>
          <a:ext cx="11646131" cy="4630091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897099">
                  <a:extLst>
                    <a:ext uri="{9D8B030D-6E8A-4147-A177-3AD203B41FA5}">
                      <a16:colId xmlns:a16="http://schemas.microsoft.com/office/drawing/2014/main" val="2268091577"/>
                    </a:ext>
                  </a:extLst>
                </a:gridCol>
                <a:gridCol w="6750610">
                  <a:extLst>
                    <a:ext uri="{9D8B030D-6E8A-4147-A177-3AD203B41FA5}">
                      <a16:colId xmlns:a16="http://schemas.microsoft.com/office/drawing/2014/main" val="431392058"/>
                    </a:ext>
                  </a:extLst>
                </a:gridCol>
                <a:gridCol w="1629294">
                  <a:extLst>
                    <a:ext uri="{9D8B030D-6E8A-4147-A177-3AD203B41FA5}">
                      <a16:colId xmlns:a16="http://schemas.microsoft.com/office/drawing/2014/main" val="4232990224"/>
                    </a:ext>
                  </a:extLst>
                </a:gridCol>
                <a:gridCol w="1454727">
                  <a:extLst>
                    <a:ext uri="{9D8B030D-6E8A-4147-A177-3AD203B41FA5}">
                      <a16:colId xmlns:a16="http://schemas.microsoft.com/office/drawing/2014/main" val="411055158"/>
                    </a:ext>
                  </a:extLst>
                </a:gridCol>
                <a:gridCol w="914401">
                  <a:extLst>
                    <a:ext uri="{9D8B030D-6E8A-4147-A177-3AD203B41FA5}">
                      <a16:colId xmlns:a16="http://schemas.microsoft.com/office/drawing/2014/main" val="1222464935"/>
                    </a:ext>
                  </a:extLst>
                </a:gridCol>
              </a:tblGrid>
              <a:tr h="72542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Класс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ФИО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Телефон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Учебный корпус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>
                          <a:solidFill>
                            <a:schemeClr val="tx1"/>
                          </a:solidFill>
                        </a:rPr>
                        <a:t>Каб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учителя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2334186"/>
                  </a:ext>
                </a:extLst>
              </a:tr>
              <a:tr h="435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8а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Чудаева Ольга Ивановна, учитель физической культуры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89266826017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 №1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1855160"/>
                  </a:ext>
                </a:extLst>
              </a:tr>
              <a:tr h="435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8б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Белоногова Галина Михайловна, учитель русского языка и лит-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ры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89055798877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 №1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77"/>
                  </a:ext>
                </a:extLst>
              </a:tr>
              <a:tr h="435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8в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Эрбис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Аркадий Сергеевич, учитель математики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89608358530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 №1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2669900"/>
                  </a:ext>
                </a:extLst>
              </a:tr>
              <a:tr h="435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8у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Гордеев Никита Александрович, учитель физической культуры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89685814455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 №1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6450614"/>
                  </a:ext>
                </a:extLst>
              </a:tr>
              <a:tr h="4225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8ж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Крючкова Алла Евгеньевна, учитель математики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89169304885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 №3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5863544"/>
                  </a:ext>
                </a:extLst>
              </a:tr>
              <a:tr h="435270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8з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Зубец Екатерина Владимировна, учитель немецкого языка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89099615696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 №3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7524357"/>
                  </a:ext>
                </a:extLst>
              </a:tr>
              <a:tr h="435270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8н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Орлова Евдокия Вячеславовна, учитель математики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89257215017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 №4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3174938"/>
                  </a:ext>
                </a:extLst>
              </a:tr>
              <a:tr h="435270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8о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Зубова Екатерина Дмитриевна, 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педагог-организатор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89175225429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 №4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940435"/>
                  </a:ext>
                </a:extLst>
              </a:tr>
              <a:tr h="435270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8п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Колесников Антон Юрьевич, 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учитель физики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89776103616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 №4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329906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2567" y="6437513"/>
            <a:ext cx="5394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Договоритесь о правилах взаимодействия.</a:t>
            </a:r>
          </a:p>
        </p:txBody>
      </p:sp>
    </p:spTree>
    <p:extLst>
      <p:ext uri="{BB962C8B-B14F-4D97-AF65-F5344CB8AC3E}">
        <p14:creationId xmlns:p14="http://schemas.microsoft.com/office/powerpoint/2010/main" val="354443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759344" y="-80887"/>
            <a:ext cx="7567834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Педагогический состав классов</a:t>
            </a: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71" y="20305"/>
            <a:ext cx="1483925" cy="1143836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99;p13">
            <a:extLst>
              <a:ext uri="{FF2B5EF4-FFF2-40B4-BE49-F238E27FC236}">
                <a16:creationId xmlns:a16="http://schemas.microsoft.com/office/drawing/2014/main" id="{417098D7-82DD-E565-740F-CAC2FB1D4D06}"/>
              </a:ext>
            </a:extLst>
          </p:cNvPr>
          <p:cNvSpPr/>
          <p:nvPr/>
        </p:nvSpPr>
        <p:spPr>
          <a:xfrm>
            <a:off x="1706456" y="1397986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E7F097-F532-D710-E393-A4E4263BE83C}"/>
              </a:ext>
            </a:extLst>
          </p:cNvPr>
          <p:cNvSpPr txBox="1"/>
          <p:nvPr/>
        </p:nvSpPr>
        <p:spPr>
          <a:xfrm>
            <a:off x="480295" y="1783157"/>
            <a:ext cx="262187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С 25.08 по 29.08 классные руководители получат скрины с указанием ФИО учителей и количеством часов по предметам.</a:t>
            </a:r>
          </a:p>
          <a:p>
            <a:pPr algn="ctr"/>
            <a:r>
              <a:rPr lang="ru-RU" sz="1200" i="1" dirty="0"/>
              <a:t>Возможны некоторые перестановки.</a:t>
            </a:r>
            <a:endParaRPr lang="ru-RU" sz="1200" i="1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EF92C4-85C2-9A1C-060F-0780BF9FFBF5}"/>
              </a:ext>
            </a:extLst>
          </p:cNvPr>
          <p:cNvSpPr txBox="1"/>
          <p:nvPr/>
        </p:nvSpPr>
        <p:spPr>
          <a:xfrm>
            <a:off x="409762" y="4501332"/>
            <a:ext cx="243295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Внимание!</a:t>
            </a:r>
            <a:r>
              <a:rPr lang="ru-RU" sz="1600" dirty="0"/>
              <a:t> </a:t>
            </a:r>
          </a:p>
          <a:p>
            <a:pPr algn="ctr"/>
            <a:r>
              <a:rPr lang="ru-RU" sz="1600" dirty="0"/>
              <a:t>При комплектовании групп дети должны быть в группе под одним номером.</a:t>
            </a:r>
          </a:p>
        </p:txBody>
      </p:sp>
      <p:sp>
        <p:nvSpPr>
          <p:cNvPr id="12" name="Google Shape;99;p13">
            <a:extLst>
              <a:ext uri="{FF2B5EF4-FFF2-40B4-BE49-F238E27FC236}">
                <a16:creationId xmlns:a16="http://schemas.microsoft.com/office/drawing/2014/main" id="{8706F19A-900B-352C-2969-811734882770}"/>
              </a:ext>
            </a:extLst>
          </p:cNvPr>
          <p:cNvSpPr/>
          <p:nvPr/>
        </p:nvSpPr>
        <p:spPr>
          <a:xfrm>
            <a:off x="1595331" y="4275627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265" y="592223"/>
            <a:ext cx="6799069" cy="612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43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00922" y="558807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47" y="4062254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2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FBB14E7-5535-4104-A465-774F499E80B4}"/>
              </a:ext>
            </a:extLst>
          </p:cNvPr>
          <p:cNvSpPr/>
          <p:nvPr/>
        </p:nvSpPr>
        <p:spPr>
          <a:xfrm>
            <a:off x="0" y="244564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640029" y="451913"/>
            <a:ext cx="9117080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Федеральные образовательные программы</a:t>
            </a: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172200"/>
            <a:ext cx="12192000" cy="685800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264985" y="606035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A09460-326A-4F9F-9650-E339079D2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53" y="34427"/>
            <a:ext cx="2119923" cy="123662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0296" y="3773873"/>
            <a:ext cx="4013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1.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Создание единого образовательного пространства во всей стране.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2.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Формирование единого содержания образования.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3.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Устранение барьеров для учеников при переходе из школы в школу.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3629" y="1599573"/>
            <a:ext cx="3885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Федеральный учебный план</a:t>
            </a: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89" y="1563291"/>
            <a:ext cx="405614" cy="40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741609" y="2290453"/>
            <a:ext cx="3129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Федеральный план ВД</a:t>
            </a:r>
          </a:p>
        </p:txBody>
      </p:sp>
      <p:pic>
        <p:nvPicPr>
          <p:cNvPr id="14" name="Picture 2" descr="Picture background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469" y="2254171"/>
            <a:ext cx="405614" cy="40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662913" y="2913550"/>
            <a:ext cx="2545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Федеральный КУГ</a:t>
            </a:r>
          </a:p>
        </p:txBody>
      </p:sp>
      <p:pic>
        <p:nvPicPr>
          <p:cNvPr id="16" name="Picture 2" descr="Picture background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773" y="2813371"/>
            <a:ext cx="405614" cy="46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961325" y="3641802"/>
            <a:ext cx="4948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Федеральная программа воспитания</a:t>
            </a:r>
          </a:p>
        </p:txBody>
      </p:sp>
      <p:pic>
        <p:nvPicPr>
          <p:cNvPr id="20" name="Picture 2" descr="Picture background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185" y="3605520"/>
            <a:ext cx="405614" cy="40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690284" y="4594903"/>
            <a:ext cx="6501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Федеральные программы по всем предметам УП</a:t>
            </a:r>
          </a:p>
        </p:txBody>
      </p:sp>
      <p:pic>
        <p:nvPicPr>
          <p:cNvPr id="22" name="Picture 2" descr="Picture background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144" y="4558621"/>
            <a:ext cx="405614" cy="40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0307" y="1358920"/>
            <a:ext cx="5468318" cy="155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6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12">
            <a:extLst>
              <a:ext uri="{FF2B5EF4-FFF2-40B4-BE49-F238E27FC236}">
                <a16:creationId xmlns:a16="http://schemas.microsoft.com/office/drawing/2014/main" id="{D64B7A87-77B9-4B39-B113-C8F11A5FF3DD}"/>
              </a:ext>
            </a:extLst>
          </p:cNvPr>
          <p:cNvCxnSpPr>
            <a:cxnSpLocks/>
          </p:cNvCxnSpPr>
          <p:nvPr/>
        </p:nvCxnSpPr>
        <p:spPr>
          <a:xfrm flipH="1">
            <a:off x="1" y="991846"/>
            <a:ext cx="12191999" cy="1455"/>
          </a:xfrm>
          <a:prstGeom prst="line">
            <a:avLst/>
          </a:prstGeom>
          <a:ln w="127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2">
            <a:extLst>
              <a:ext uri="{FF2B5EF4-FFF2-40B4-BE49-F238E27FC236}">
                <a16:creationId xmlns:a16="http://schemas.microsoft.com/office/drawing/2014/main" id="{9358654C-2247-41FA-823E-22C9DF5F1498}"/>
              </a:ext>
            </a:extLst>
          </p:cNvPr>
          <p:cNvCxnSpPr>
            <a:cxnSpLocks/>
          </p:cNvCxnSpPr>
          <p:nvPr/>
        </p:nvCxnSpPr>
        <p:spPr>
          <a:xfrm flipH="1">
            <a:off x="1" y="6586685"/>
            <a:ext cx="12191999" cy="1455"/>
          </a:xfrm>
          <a:prstGeom prst="line">
            <a:avLst/>
          </a:prstGeom>
          <a:ln w="127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oogle Shape;93;p13">
            <a:extLst>
              <a:ext uri="{FF2B5EF4-FFF2-40B4-BE49-F238E27FC236}">
                <a16:creationId xmlns:a16="http://schemas.microsoft.com/office/drawing/2014/main" id="{9337968A-39D7-4BC8-B61D-2F4E99820CD1}"/>
              </a:ext>
            </a:extLst>
          </p:cNvPr>
          <p:cNvSpPr txBox="1"/>
          <p:nvPr/>
        </p:nvSpPr>
        <p:spPr>
          <a:xfrm>
            <a:off x="7965253" y="2675827"/>
            <a:ext cx="3631731" cy="118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Учебный план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rgbClr val="2091FF"/>
                </a:solidFill>
                <a:latin typeface="Century Gothic" panose="020B0502020202020204" pitchFamily="34" charset="0"/>
                <a:sym typeface="Tenor Sans"/>
              </a:rPr>
              <a:t>обязательная часть</a:t>
            </a:r>
            <a:endParaRPr kumimoji="0" sz="7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80A52C-96D1-420B-4E6B-783BD2E2D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107" y="90908"/>
            <a:ext cx="7098875" cy="66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1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722435-27D3-406A-5963-2DEB0E312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12">
            <a:extLst>
              <a:ext uri="{FF2B5EF4-FFF2-40B4-BE49-F238E27FC236}">
                <a16:creationId xmlns:a16="http://schemas.microsoft.com/office/drawing/2014/main" id="{615444CA-11A0-B108-A28D-579FFE70E1CD}"/>
              </a:ext>
            </a:extLst>
          </p:cNvPr>
          <p:cNvCxnSpPr>
            <a:cxnSpLocks/>
          </p:cNvCxnSpPr>
          <p:nvPr/>
        </p:nvCxnSpPr>
        <p:spPr>
          <a:xfrm flipH="1">
            <a:off x="1" y="991846"/>
            <a:ext cx="12191999" cy="1455"/>
          </a:xfrm>
          <a:prstGeom prst="line">
            <a:avLst/>
          </a:prstGeom>
          <a:ln w="127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2">
            <a:extLst>
              <a:ext uri="{FF2B5EF4-FFF2-40B4-BE49-F238E27FC236}">
                <a16:creationId xmlns:a16="http://schemas.microsoft.com/office/drawing/2014/main" id="{82369319-2CBB-6BEC-B2B1-940EC7AC4692}"/>
              </a:ext>
            </a:extLst>
          </p:cNvPr>
          <p:cNvCxnSpPr>
            <a:cxnSpLocks/>
          </p:cNvCxnSpPr>
          <p:nvPr/>
        </p:nvCxnSpPr>
        <p:spPr>
          <a:xfrm flipH="1">
            <a:off x="1" y="6586685"/>
            <a:ext cx="12191999" cy="1455"/>
          </a:xfrm>
          <a:prstGeom prst="line">
            <a:avLst/>
          </a:prstGeom>
          <a:ln w="127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oogle Shape;93;p13">
            <a:extLst>
              <a:ext uri="{FF2B5EF4-FFF2-40B4-BE49-F238E27FC236}">
                <a16:creationId xmlns:a16="http://schemas.microsoft.com/office/drawing/2014/main" id="{D823E17A-112A-F960-233D-8835F1AC734E}"/>
              </a:ext>
            </a:extLst>
          </p:cNvPr>
          <p:cNvSpPr txBox="1"/>
          <p:nvPr/>
        </p:nvSpPr>
        <p:spPr>
          <a:xfrm>
            <a:off x="1052945" y="80458"/>
            <a:ext cx="10280073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Учебный план</a:t>
            </a:r>
            <a:r>
              <a:rPr lang="ru-RU" sz="3600" b="1" dirty="0">
                <a:solidFill>
                  <a:srgbClr val="2091FF"/>
                </a:solidFill>
                <a:latin typeface="Century Gothic" panose="020B0502020202020204" pitchFamily="34" charset="0"/>
                <a:sym typeface="Tenor Sans"/>
              </a:rPr>
              <a:t> </a:t>
            </a:r>
            <a:r>
              <a:rPr lang="ru-RU" sz="2800" b="1" dirty="0">
                <a:solidFill>
                  <a:srgbClr val="2091FF"/>
                </a:solidFill>
                <a:latin typeface="Century Gothic" panose="020B0502020202020204" pitchFamily="34" charset="0"/>
                <a:sym typeface="Tenor Sans"/>
              </a:rPr>
              <a:t>(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вариативная часть)</a:t>
            </a:r>
            <a:endParaRPr kumimoji="0" sz="7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F0752E-E7BB-1E4D-1DF5-85E25D8B7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81" y="769769"/>
            <a:ext cx="8722735" cy="265923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FA112B5-1076-DC4D-D1C9-A2BBA0536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80" y="3429000"/>
            <a:ext cx="8722735" cy="333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1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4000" b="1" dirty="0">
                <a:solidFill>
                  <a:srgbClr val="2091FF"/>
                </a:solidFill>
                <a:latin typeface="Century Gothic" panose="020B0502020202020204" pitchFamily="34" charset="0"/>
                <a:sym typeface="Tenor Sans"/>
              </a:rPr>
              <a:t>Повестка</a:t>
            </a:r>
            <a:endParaRPr sz="1000" b="1" dirty="0">
              <a:solidFill>
                <a:srgbClr val="2091F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00922" y="558807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уч. год (начало, продолжительность, окончание учебного года; расписание звонков; расписание каникул).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0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47" y="4062254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12">
            <a:extLst>
              <a:ext uri="{FF2B5EF4-FFF2-40B4-BE49-F238E27FC236}">
                <a16:creationId xmlns:a16="http://schemas.microsoft.com/office/drawing/2014/main" id="{D64B7A87-77B9-4B39-B113-C8F11A5FF3DD}"/>
              </a:ext>
            </a:extLst>
          </p:cNvPr>
          <p:cNvCxnSpPr>
            <a:cxnSpLocks/>
          </p:cNvCxnSpPr>
          <p:nvPr/>
        </p:nvCxnSpPr>
        <p:spPr>
          <a:xfrm flipH="1">
            <a:off x="1" y="991846"/>
            <a:ext cx="12191999" cy="1455"/>
          </a:xfrm>
          <a:prstGeom prst="line">
            <a:avLst/>
          </a:prstGeom>
          <a:ln w="127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2">
            <a:extLst>
              <a:ext uri="{FF2B5EF4-FFF2-40B4-BE49-F238E27FC236}">
                <a16:creationId xmlns:a16="http://schemas.microsoft.com/office/drawing/2014/main" id="{9358654C-2247-41FA-823E-22C9DF5F1498}"/>
              </a:ext>
            </a:extLst>
          </p:cNvPr>
          <p:cNvCxnSpPr>
            <a:cxnSpLocks/>
          </p:cNvCxnSpPr>
          <p:nvPr/>
        </p:nvCxnSpPr>
        <p:spPr>
          <a:xfrm flipH="1">
            <a:off x="1" y="6586685"/>
            <a:ext cx="12191999" cy="1455"/>
          </a:xfrm>
          <a:prstGeom prst="line">
            <a:avLst/>
          </a:prstGeom>
          <a:ln w="127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 t="3258"/>
          <a:stretch>
            <a:fillRect/>
          </a:stretch>
        </p:blipFill>
        <p:spPr>
          <a:xfrm>
            <a:off x="4989395" y="106677"/>
            <a:ext cx="6927969" cy="6666695"/>
          </a:xfrm>
          <a:prstGeom prst="rect">
            <a:avLst/>
          </a:prstGeom>
        </p:spPr>
      </p:pic>
      <p:sp>
        <p:nvSpPr>
          <p:cNvPr id="11" name="Google Shape;93;p13">
            <a:extLst>
              <a:ext uri="{FF2B5EF4-FFF2-40B4-BE49-F238E27FC236}">
                <a16:creationId xmlns:a16="http://schemas.microsoft.com/office/drawing/2014/main" id="{9337968A-39D7-4BC8-B61D-2F4E99820CD1}"/>
              </a:ext>
            </a:extLst>
          </p:cNvPr>
          <p:cNvSpPr txBox="1"/>
          <p:nvPr/>
        </p:nvSpPr>
        <p:spPr>
          <a:xfrm>
            <a:off x="617653" y="3131671"/>
            <a:ext cx="4371742" cy="103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План внеурочной деятельности</a:t>
            </a:r>
            <a:endParaRPr kumimoji="0" sz="7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360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7175A8-72D6-EDDE-3100-3DBEC4F3B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12">
            <a:extLst>
              <a:ext uri="{FF2B5EF4-FFF2-40B4-BE49-F238E27FC236}">
                <a16:creationId xmlns:a16="http://schemas.microsoft.com/office/drawing/2014/main" id="{D4E674E0-6C2D-7964-746F-58FC51CF2D33}"/>
              </a:ext>
            </a:extLst>
          </p:cNvPr>
          <p:cNvCxnSpPr>
            <a:cxnSpLocks/>
          </p:cNvCxnSpPr>
          <p:nvPr/>
        </p:nvCxnSpPr>
        <p:spPr>
          <a:xfrm flipH="1">
            <a:off x="1" y="991846"/>
            <a:ext cx="12191999" cy="1455"/>
          </a:xfrm>
          <a:prstGeom prst="line">
            <a:avLst/>
          </a:prstGeom>
          <a:ln w="127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2">
            <a:extLst>
              <a:ext uri="{FF2B5EF4-FFF2-40B4-BE49-F238E27FC236}">
                <a16:creationId xmlns:a16="http://schemas.microsoft.com/office/drawing/2014/main" id="{558E054B-28BB-A191-83E0-B3B8B66C2153}"/>
              </a:ext>
            </a:extLst>
          </p:cNvPr>
          <p:cNvCxnSpPr>
            <a:cxnSpLocks/>
          </p:cNvCxnSpPr>
          <p:nvPr/>
        </p:nvCxnSpPr>
        <p:spPr>
          <a:xfrm flipH="1">
            <a:off x="1" y="6586685"/>
            <a:ext cx="12191999" cy="1455"/>
          </a:xfrm>
          <a:prstGeom prst="line">
            <a:avLst/>
          </a:prstGeom>
          <a:ln w="127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D8F6FC-B195-8C45-C9CE-9AE747DCC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77" y="1143000"/>
            <a:ext cx="9824880" cy="146216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81B78DC-90C3-57CA-AD68-C3B79248FC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681"/>
          <a:stretch>
            <a:fillRect/>
          </a:stretch>
        </p:blipFill>
        <p:spPr>
          <a:xfrm>
            <a:off x="646977" y="518735"/>
            <a:ext cx="9844133" cy="47456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F87C822-4C43-391F-0E3A-466BEF4F0A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289" y="2909739"/>
            <a:ext cx="9690977" cy="89905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495A8C3-6B98-8371-7A8C-B702EFBAC9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288" y="4113371"/>
            <a:ext cx="9690977" cy="166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1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00922" y="558807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47" y="4062254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5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FBB14E7-5535-4104-A465-774F499E80B4}"/>
              </a:ext>
            </a:extLst>
          </p:cNvPr>
          <p:cNvSpPr/>
          <p:nvPr/>
        </p:nvSpPr>
        <p:spPr>
          <a:xfrm>
            <a:off x="0" y="244564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3172825" y="340539"/>
            <a:ext cx="8372629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  <a:sym typeface="Tenor Sans"/>
              </a:rPr>
              <a:t>Расписание учебных занятий</a:t>
            </a:r>
            <a:endParaRPr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172200"/>
            <a:ext cx="12192000" cy="685800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264985" y="606035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FFF7BD4-415E-4AA5-BE52-87CFC47B0DAD}"/>
              </a:ext>
            </a:extLst>
          </p:cNvPr>
          <p:cNvSpPr/>
          <p:nvPr/>
        </p:nvSpPr>
        <p:spPr>
          <a:xfrm>
            <a:off x="11765734" y="6386358"/>
            <a:ext cx="3465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/>
              </a:rPr>
              <a:t>1</a:t>
            </a:r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A09460-326A-4F9F-9650-E339079D2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53" y="34427"/>
            <a:ext cx="2119923" cy="1236622"/>
          </a:xfrm>
          <a:prstGeom prst="rect">
            <a:avLst/>
          </a:prstGeom>
        </p:spPr>
      </p:pic>
      <p:sp>
        <p:nvSpPr>
          <p:cNvPr id="2" name="Объект 2">
            <a:extLst>
              <a:ext uri="{FF2B5EF4-FFF2-40B4-BE49-F238E27FC236}">
                <a16:creationId xmlns:a16="http://schemas.microsoft.com/office/drawing/2014/main" id="{B8BBF917-A1A3-1577-68D8-0F520FC06062}"/>
              </a:ext>
            </a:extLst>
          </p:cNvPr>
          <p:cNvSpPr txBox="1">
            <a:spLocks/>
          </p:cNvSpPr>
          <p:nvPr/>
        </p:nvSpPr>
        <p:spPr>
          <a:xfrm>
            <a:off x="561000" y="1373359"/>
            <a:ext cx="11295000" cy="4815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>
                <a:solidFill>
                  <a:schemeClr val="tx1"/>
                </a:solidFill>
              </a:rPr>
              <a:t>Начало занятий – </a:t>
            </a:r>
            <a:r>
              <a:rPr lang="ru-RU" b="1" dirty="0">
                <a:solidFill>
                  <a:schemeClr val="tx1"/>
                </a:solidFill>
              </a:rPr>
              <a:t>с 8.30</a:t>
            </a:r>
          </a:p>
          <a:p>
            <a:pPr algn="just"/>
            <a:r>
              <a:rPr lang="ru-RU" b="1" dirty="0"/>
              <a:t>1 урок понедельника </a:t>
            </a:r>
            <a:r>
              <a:rPr lang="ru-RU" dirty="0"/>
              <a:t>– «Разговоры о важном» - классный час. Уроки сдвигаются (!)</a:t>
            </a:r>
          </a:p>
          <a:p>
            <a:pPr algn="just"/>
            <a:r>
              <a:rPr lang="ru-RU" b="1" dirty="0">
                <a:solidFill>
                  <a:schemeClr val="tx1"/>
                </a:solidFill>
              </a:rPr>
              <a:t>Со 02.09 по 05.09 – тестовое расписание</a:t>
            </a:r>
          </a:p>
          <a:p>
            <a:pPr algn="just"/>
            <a:r>
              <a:rPr lang="ru-RU" b="1" dirty="0"/>
              <a:t>1 классы – </a:t>
            </a:r>
            <a:r>
              <a:rPr lang="ru-RU" dirty="0"/>
              <a:t>сентябрь-октябрь; ноябрь-май </a:t>
            </a:r>
          </a:p>
          <a:p>
            <a:pPr algn="just"/>
            <a:r>
              <a:rPr lang="ru-RU" b="1" dirty="0">
                <a:solidFill>
                  <a:schemeClr val="tx1"/>
                </a:solidFill>
              </a:rPr>
              <a:t>С 08.09 </a:t>
            </a:r>
            <a:r>
              <a:rPr lang="ru-RU" dirty="0">
                <a:solidFill>
                  <a:schemeClr val="tx1"/>
                </a:solidFill>
              </a:rPr>
              <a:t>– постоянное расписание  уроков и внеурочной деятельности на 1 полугодие.</a:t>
            </a:r>
          </a:p>
          <a:p>
            <a:pPr algn="just"/>
            <a:r>
              <a:rPr lang="ru-RU" b="1" dirty="0"/>
              <a:t>Со второго полугодия </a:t>
            </a:r>
            <a:r>
              <a:rPr lang="ru-RU" dirty="0"/>
              <a:t>– изменения в связи с индивидуальными учебными планами в 11 классах (подготовка к ЕГЭ).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</a:rPr>
              <a:t>График знакомства с расписанием:</a:t>
            </a:r>
          </a:p>
          <a:p>
            <a:pPr algn="just"/>
            <a:r>
              <a:rPr lang="ru-RU" sz="2400" i="1" dirty="0"/>
              <a:t>26.08 – начальная школа </a:t>
            </a:r>
          </a:p>
          <a:p>
            <a:pPr algn="just"/>
            <a:r>
              <a:rPr lang="ru-RU" sz="2400" i="1" dirty="0"/>
              <a:t>26.08 – УК №2 (5 – 11 классы)</a:t>
            </a:r>
          </a:p>
          <a:p>
            <a:pPr algn="just"/>
            <a:r>
              <a:rPr lang="ru-RU" sz="2400" i="1" dirty="0"/>
              <a:t>27.08 – УК №3 (5 – 11 классы)</a:t>
            </a:r>
          </a:p>
          <a:p>
            <a:pPr algn="just"/>
            <a:r>
              <a:rPr lang="ru-RU" sz="2400" i="1" dirty="0"/>
              <a:t>31.08 – УК №1; УК №4 (5 – 11 классы)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0778CC-29C6-385A-BD53-02E80AC7E8BB}"/>
              </a:ext>
            </a:extLst>
          </p:cNvPr>
          <p:cNvSpPr txBox="1"/>
          <p:nvPr/>
        </p:nvSpPr>
        <p:spPr>
          <a:xfrm>
            <a:off x="8264985" y="4294909"/>
            <a:ext cx="30383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7-11 классы УК №1</a:t>
            </a:r>
          </a:p>
          <a:p>
            <a:pPr algn="ctr"/>
            <a:r>
              <a:rPr lang="ru-RU" b="1" dirty="0"/>
              <a:t>один день в неделю </a:t>
            </a:r>
          </a:p>
          <a:p>
            <a:pPr algn="ctr"/>
            <a:r>
              <a:rPr lang="ru-RU" b="1" dirty="0"/>
              <a:t>учатся на Бахрушина, 24</a:t>
            </a:r>
          </a:p>
        </p:txBody>
      </p:sp>
    </p:spTree>
    <p:extLst>
      <p:ext uri="{BB962C8B-B14F-4D97-AF65-F5344CB8AC3E}">
        <p14:creationId xmlns:p14="http://schemas.microsoft.com/office/powerpoint/2010/main" val="414304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00922" y="558807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47" y="4062254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2" name="Google Shape;93;p13">
            <a:extLst>
              <a:ext uri="{FF2B5EF4-FFF2-40B4-BE49-F238E27FC236}">
                <a16:creationId xmlns:a16="http://schemas.microsoft.com/office/drawing/2014/main" id="{8C98FABC-654C-9DF8-8DC6-D3C2D6BEA353}"/>
              </a:ext>
            </a:extLst>
          </p:cNvPr>
          <p:cNvSpPr txBox="1"/>
          <p:nvPr/>
        </p:nvSpPr>
        <p:spPr>
          <a:xfrm>
            <a:off x="2294313" y="387477"/>
            <a:ext cx="9251141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3200" b="1" dirty="0">
                <a:solidFill>
                  <a:schemeClr val="bg1"/>
                </a:solidFill>
                <a:latin typeface="Century Gothic" panose="020B0502020202020204" pitchFamily="34" charset="0"/>
                <a:sym typeface="Tenor Sans"/>
              </a:rPr>
              <a:t>Промежуточная аттестация</a:t>
            </a:r>
            <a:endParaRPr sz="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93A7A877-295D-3981-CAB9-8C2DE2FD9A7B}"/>
              </a:ext>
            </a:extLst>
          </p:cNvPr>
          <p:cNvSpPr txBox="1">
            <a:spLocks/>
          </p:cNvSpPr>
          <p:nvPr/>
        </p:nvSpPr>
        <p:spPr>
          <a:xfrm>
            <a:off x="376064" y="1837342"/>
            <a:ext cx="5084210" cy="3150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chemeClr val="tx1"/>
                </a:solidFill>
              </a:rPr>
              <a:t>Проводится на основании:</a:t>
            </a:r>
          </a:p>
          <a:p>
            <a:pPr algn="just"/>
            <a:r>
              <a:rPr lang="ru-RU" sz="2000" dirty="0"/>
              <a:t>ст. 58 ФЗ-273 «Об образовании в РФ», </a:t>
            </a:r>
          </a:p>
          <a:p>
            <a:pPr algn="just"/>
            <a:r>
              <a:rPr lang="ru-RU" sz="2000" dirty="0"/>
              <a:t>«Положения о формах, периодичности и порядке текущего контроля и промежуточной аттестации обучающихся ГБОУ Школа № 627»</a:t>
            </a:r>
          </a:p>
        </p:txBody>
      </p:sp>
      <p:pic>
        <p:nvPicPr>
          <p:cNvPr id="13" name="Picture 2" descr="https://suzdalregion.ru/files/sfera_dejtelnosti/obrazovanie/4_4ffa43dbe717d8be6e93971e129c6830.jpg">
            <a:extLst>
              <a:ext uri="{FF2B5EF4-FFF2-40B4-BE49-F238E27FC236}">
                <a16:creationId xmlns:a16="http://schemas.microsoft.com/office/drawing/2014/main" id="{DBA348C7-A4D4-99F9-F7D7-433C1F22D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314" y="1232711"/>
            <a:ext cx="3380497" cy="253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DF54340-BF6D-A733-6B59-C4D6CD9B5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9467" y="3790811"/>
            <a:ext cx="4180532" cy="243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71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2" name="Google Shape;93;p13">
            <a:extLst>
              <a:ext uri="{FF2B5EF4-FFF2-40B4-BE49-F238E27FC236}">
                <a16:creationId xmlns:a16="http://schemas.microsoft.com/office/drawing/2014/main" id="{8C98FABC-654C-9DF8-8DC6-D3C2D6BEA353}"/>
              </a:ext>
            </a:extLst>
          </p:cNvPr>
          <p:cNvSpPr txBox="1"/>
          <p:nvPr/>
        </p:nvSpPr>
        <p:spPr>
          <a:xfrm>
            <a:off x="2294313" y="387477"/>
            <a:ext cx="9251141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Промежуточная аттестация (ПА)</a:t>
            </a:r>
            <a:endParaRPr kumimoji="0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25272856"/>
              </p:ext>
            </p:extLst>
          </p:nvPr>
        </p:nvGraphicFramePr>
        <p:xfrm>
          <a:off x="423025" y="1313109"/>
          <a:ext cx="11497426" cy="3416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59360" y="3633028"/>
            <a:ext cx="1907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«5» </a:t>
            </a:r>
            <a:r>
              <a:rPr lang="ru-RU" dirty="0"/>
              <a:t>- от 4,6 до 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72104" y="3598536"/>
            <a:ext cx="1907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«4» </a:t>
            </a:r>
            <a:r>
              <a:rPr lang="ru-RU" dirty="0"/>
              <a:t>- от 3,6 до 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59360" y="4043614"/>
            <a:ext cx="1907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«3» </a:t>
            </a:r>
            <a:r>
              <a:rPr lang="ru-RU" dirty="0"/>
              <a:t>- от 2,6 до 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72104" y="3976181"/>
            <a:ext cx="1830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«2» </a:t>
            </a:r>
            <a:r>
              <a:rPr lang="ru-RU" dirty="0"/>
              <a:t>- менее 2,6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3341" y="4751399"/>
            <a:ext cx="586139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ru-RU" sz="1100" dirty="0"/>
              <a:t>При средневзвешенных баллах </a:t>
            </a:r>
            <a:r>
              <a:rPr lang="ru-RU" sz="1100" b="1" dirty="0"/>
              <a:t>4,59 – 4,57; 3,59 – 3,57; 2,59 – 2,57:</a:t>
            </a:r>
            <a:endParaRPr lang="ru-RU" sz="1100" dirty="0"/>
          </a:p>
          <a:p>
            <a:pPr indent="450215" algn="just"/>
            <a:r>
              <a:rPr lang="ru-RU" sz="1100" b="1" dirty="0"/>
              <a:t>-</a:t>
            </a:r>
            <a:r>
              <a:rPr lang="ru-RU" sz="1100" dirty="0"/>
              <a:t> ученик имеет право обратиться к учителю с просьбой </a:t>
            </a:r>
            <a:r>
              <a:rPr lang="ru-RU" sz="1100" b="1" dirty="0"/>
              <a:t>предоставить возможность улучшить средний</a:t>
            </a:r>
            <a:r>
              <a:rPr lang="ru-RU" sz="1100" dirty="0"/>
              <a:t> балл;</a:t>
            </a:r>
          </a:p>
          <a:p>
            <a:pPr indent="450215" algn="just"/>
            <a:r>
              <a:rPr lang="ru-RU" sz="1100" dirty="0"/>
              <a:t>- учитель </a:t>
            </a:r>
            <a:r>
              <a:rPr lang="ru-RU" sz="1100" b="1" dirty="0"/>
              <a:t>имеет право</a:t>
            </a:r>
            <a:r>
              <a:rPr lang="ru-RU" sz="1100" dirty="0"/>
              <a:t> учесть индивидуальную динамику результатов обучающегося и выставить отметку в соответствии с правилами математического округления: </a:t>
            </a:r>
          </a:p>
          <a:p>
            <a:pPr indent="450215" algn="just"/>
            <a:r>
              <a:rPr lang="ru-RU" sz="1100" dirty="0"/>
              <a:t>4,59 – 4,57 = 4,6;                  3,59 – 3,57 = 3,6;                    2,59 – 2,57 = 2,6</a:t>
            </a:r>
            <a:endParaRPr lang="ru-RU" sz="1100" dirty="0">
              <a:effectLst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0025" y="4953639"/>
            <a:ext cx="5863840" cy="9421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3039" y="1530037"/>
            <a:ext cx="4369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При получении на ПА или за год «2» – </a:t>
            </a:r>
          </a:p>
          <a:p>
            <a:pPr algn="ctr"/>
            <a:r>
              <a:rPr lang="ru-RU" b="1" dirty="0"/>
              <a:t>Академическая задолженность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27219" y="1313108"/>
            <a:ext cx="32631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/>
              <a:t>Ученик обязан устранить </a:t>
            </a:r>
          </a:p>
          <a:p>
            <a:pPr algn="ctr"/>
            <a:r>
              <a:rPr lang="ru-RU" sz="1600" dirty="0"/>
              <a:t>Академическую задолженность </a:t>
            </a:r>
          </a:p>
          <a:p>
            <a:pPr algn="ctr"/>
            <a:r>
              <a:rPr lang="ru-RU" sz="1600" dirty="0"/>
              <a:t>в установленные Школой сроки</a:t>
            </a:r>
            <a:endParaRPr lang="ru-RU" sz="1600" b="1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171738" y="3505200"/>
            <a:ext cx="52733" cy="2871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38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817CE-4885-141B-98CF-007535A42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7E39EEC3-51E4-53CB-B07F-24276628D5F5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EB82D8BD-DF8A-FC42-A3D6-1BB51051B93D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79D04224-91EC-CE03-3FB1-D71CE06C91EC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4CB76668-4F53-7170-6D3F-9E1F18B1FBE3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8B9FAEC3-1CF0-B9C9-E40D-EA8E01160C65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CE83F164-CC95-B0D0-0A66-4FC14A3A39F0}"/>
              </a:ext>
            </a:extLst>
          </p:cNvPr>
          <p:cNvSpPr txBox="1">
            <a:spLocks/>
          </p:cNvSpPr>
          <p:nvPr/>
        </p:nvSpPr>
        <p:spPr>
          <a:xfrm>
            <a:off x="500922" y="558807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592CA26-184C-E817-41E6-A7525FEBF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06CA8DF-FEA7-F78D-24A9-FE0086580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47" y="4062254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1653309" y="1689519"/>
            <a:ext cx="9333290" cy="43518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/>
              <a:t>Учебники и учебные пособия выдает школа </a:t>
            </a:r>
            <a:r>
              <a:rPr lang="ru-RU" sz="2400" dirty="0"/>
              <a:t>(через классного руководителя / самостоятельно в библиотеках УК).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Портфель (ранец).</a:t>
            </a:r>
          </a:p>
          <a:p>
            <a:pPr marL="0" indent="0">
              <a:buNone/>
            </a:pPr>
            <a:r>
              <a:rPr lang="ru-RU" sz="2400" dirty="0"/>
              <a:t>Набор учебных принадлежностей – стандартный (пенал и его наполнение).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Спортивная форма для физической культуры.</a:t>
            </a:r>
          </a:p>
          <a:p>
            <a:pPr marL="0" indent="0">
              <a:buNone/>
            </a:pPr>
            <a:r>
              <a:rPr lang="ru-RU" sz="2400" dirty="0"/>
              <a:t>Учителя-предметники на 1 уроке (или до урока через классного руководителя) сообщат, какие тетради необходимо приобрести.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Сменная обувь в прочной сумке.</a:t>
            </a: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2" name="Google Shape;93;p13">
            <a:extLst>
              <a:ext uri="{FF2B5EF4-FFF2-40B4-BE49-F238E27FC236}">
                <a16:creationId xmlns:a16="http://schemas.microsoft.com/office/drawing/2014/main" id="{8C98FABC-654C-9DF8-8DC6-D3C2D6BEA353}"/>
              </a:ext>
            </a:extLst>
          </p:cNvPr>
          <p:cNvSpPr txBox="1"/>
          <p:nvPr/>
        </p:nvSpPr>
        <p:spPr>
          <a:xfrm>
            <a:off x="2912943" y="340539"/>
            <a:ext cx="8372629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Учебники и учебные принадлежности</a:t>
            </a:r>
            <a:endParaRPr kumimoji="0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9;p13">
            <a:extLst>
              <a:ext uri="{FF2B5EF4-FFF2-40B4-BE49-F238E27FC236}">
                <a16:creationId xmlns:a16="http://schemas.microsoft.com/office/drawing/2014/main" id="{798D0113-3DAB-FF02-8468-09C9C9F8207C}"/>
              </a:ext>
            </a:extLst>
          </p:cNvPr>
          <p:cNvSpPr/>
          <p:nvPr/>
        </p:nvSpPr>
        <p:spPr>
          <a:xfrm>
            <a:off x="1288183" y="1801367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9;p13">
            <a:extLst>
              <a:ext uri="{FF2B5EF4-FFF2-40B4-BE49-F238E27FC236}">
                <a16:creationId xmlns:a16="http://schemas.microsoft.com/office/drawing/2014/main" id="{F215C9AD-499A-BB8E-8F41-A13CE8406F15}"/>
              </a:ext>
            </a:extLst>
          </p:cNvPr>
          <p:cNvSpPr/>
          <p:nvPr/>
        </p:nvSpPr>
        <p:spPr>
          <a:xfrm>
            <a:off x="1292800" y="2565459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Google Shape;99;p13">
            <a:extLst>
              <a:ext uri="{FF2B5EF4-FFF2-40B4-BE49-F238E27FC236}">
                <a16:creationId xmlns:a16="http://schemas.microsoft.com/office/drawing/2014/main" id="{70BF558B-711A-6939-EDC1-25708017815B}"/>
              </a:ext>
            </a:extLst>
          </p:cNvPr>
          <p:cNvSpPr/>
          <p:nvPr/>
        </p:nvSpPr>
        <p:spPr>
          <a:xfrm>
            <a:off x="1292800" y="3853234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Google Shape;99;p13">
            <a:extLst>
              <a:ext uri="{FF2B5EF4-FFF2-40B4-BE49-F238E27FC236}">
                <a16:creationId xmlns:a16="http://schemas.microsoft.com/office/drawing/2014/main" id="{C9D43679-AA7B-9762-CFA0-8E4CA02FABC1}"/>
              </a:ext>
            </a:extLst>
          </p:cNvPr>
          <p:cNvSpPr/>
          <p:nvPr/>
        </p:nvSpPr>
        <p:spPr>
          <a:xfrm>
            <a:off x="1292800" y="3060205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9;p13">
            <a:extLst>
              <a:ext uri="{FF2B5EF4-FFF2-40B4-BE49-F238E27FC236}">
                <a16:creationId xmlns:a16="http://schemas.microsoft.com/office/drawing/2014/main" id="{46A37DE8-933F-B525-9E7C-A69BA0E12521}"/>
              </a:ext>
            </a:extLst>
          </p:cNvPr>
          <p:cNvSpPr/>
          <p:nvPr/>
        </p:nvSpPr>
        <p:spPr>
          <a:xfrm>
            <a:off x="1292800" y="4342329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Google Shape;99;p13">
            <a:extLst>
              <a:ext uri="{FF2B5EF4-FFF2-40B4-BE49-F238E27FC236}">
                <a16:creationId xmlns:a16="http://schemas.microsoft.com/office/drawing/2014/main" id="{834D5EF4-46A4-CB68-24AF-B68CFB8A01F7}"/>
              </a:ext>
            </a:extLst>
          </p:cNvPr>
          <p:cNvSpPr/>
          <p:nvPr/>
        </p:nvSpPr>
        <p:spPr>
          <a:xfrm>
            <a:off x="1288183" y="5019698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39869" y="5341290"/>
            <a:ext cx="4652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2B3646"/>
                </a:solidFill>
              </a:rPr>
              <a:t>01.09 просим родителей помочь детям</a:t>
            </a:r>
          </a:p>
          <a:p>
            <a:pPr algn="ctr"/>
            <a:r>
              <a:rPr lang="ru-RU" b="1" dirty="0">
                <a:solidFill>
                  <a:srgbClr val="2B3646"/>
                </a:solidFill>
              </a:rPr>
              <a:t>донести учебники домой</a:t>
            </a:r>
          </a:p>
        </p:txBody>
      </p:sp>
    </p:spTree>
    <p:extLst>
      <p:ext uri="{BB962C8B-B14F-4D97-AF65-F5344CB8AC3E}">
        <p14:creationId xmlns:p14="http://schemas.microsoft.com/office/powerpoint/2010/main" val="41201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30E68-8960-2B02-0CE5-3977A3C05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7B222854-B246-212B-22EA-2062EB51C742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0AE6BE57-8718-4EF9-914C-1EAFBDD08B70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1384FCF3-4611-6F1A-9822-3EC62F3DB6C7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0D6D162A-7012-3A6E-679F-AA450CA24958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CC3DD44-F22B-FCF6-7383-EA55B5C6BF2C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101146B0-E4CE-EBE5-1239-B79844D664AD}"/>
              </a:ext>
            </a:extLst>
          </p:cNvPr>
          <p:cNvSpPr txBox="1">
            <a:spLocks/>
          </p:cNvSpPr>
          <p:nvPr/>
        </p:nvSpPr>
        <p:spPr>
          <a:xfrm>
            <a:off x="500922" y="558807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016A545-42CA-F739-452E-EBDEE3C07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AB7B360-B192-A1ED-45E3-4867685A8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47" y="4062254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0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392712" y="0"/>
            <a:ext cx="9081186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200" dirty="0">
                <a:solidFill>
                  <a:srgbClr val="2091FF"/>
                </a:solidFill>
                <a:latin typeface="Tenor Sans"/>
                <a:sym typeface="Tenor Sans"/>
              </a:rPr>
              <a:t>Формы получения образования</a:t>
            </a:r>
            <a:endParaRPr sz="800" dirty="0">
              <a:solidFill>
                <a:srgbClr val="2091FF"/>
              </a:solidFill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298E15F2-9BFC-3FAB-479C-64637CA22A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5826288"/>
              </p:ext>
            </p:extLst>
          </p:nvPr>
        </p:nvGraphicFramePr>
        <p:xfrm>
          <a:off x="408605" y="330612"/>
          <a:ext cx="10742210" cy="4093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D968919-965B-EB48-70A7-E59B42EEDD88}"/>
              </a:ext>
            </a:extLst>
          </p:cNvPr>
          <p:cNvSpPr txBox="1"/>
          <p:nvPr/>
        </p:nvSpPr>
        <p:spPr>
          <a:xfrm>
            <a:off x="505951" y="921543"/>
            <a:ext cx="3466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solidFill>
                  <a:srgbClr val="222782"/>
                </a:solidFill>
              </a:rPr>
              <a:t>Что такое домашнее обучение?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EDCB65-30CB-7399-6289-20C9823C0506}"/>
              </a:ext>
            </a:extLst>
          </p:cNvPr>
          <p:cNvSpPr txBox="1"/>
          <p:nvPr/>
        </p:nvSpPr>
        <p:spPr>
          <a:xfrm>
            <a:off x="505951" y="4263404"/>
            <a:ext cx="104115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Уважительная причина перехода на очно-заочное (заочное) обучение. Решение ПС.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Договор со школой. Обязательства.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Промежуточная аттестация по итогам триместра (1-9) / полугодия (10-11).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Расторжение договора в случае неуспеваемости ученика.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>
                <a:solidFill>
                  <a:prstClr val="black"/>
                </a:solidFill>
                <a:latin typeface="Calibri"/>
              </a:rPr>
              <a:t>Особые условия для предпрофессиональных (10-11) и выпускных (9, 11) классов.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>
                <a:solidFill>
                  <a:prstClr val="black"/>
                </a:solidFill>
                <a:latin typeface="Calibri"/>
              </a:rPr>
              <a:t>Подписание договоров </a:t>
            </a:r>
            <a:r>
              <a:rPr lang="ru-RU" b="1" dirty="0">
                <a:solidFill>
                  <a:prstClr val="black"/>
                </a:solidFill>
                <a:latin typeface="Calibri"/>
              </a:rPr>
              <a:t>02.09 и 03.09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с 18.00 до 19.00, Дубининская, д. 42,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каб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. 216.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>
                <a:solidFill>
                  <a:prstClr val="black"/>
                </a:solidFill>
                <a:latin typeface="Calibri"/>
              </a:rPr>
              <a:t>Далее каждый понедельник с 17.30 до 19.00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09EFE7-A7DD-C433-0A9A-D560BCA78A99}"/>
              </a:ext>
            </a:extLst>
          </p:cNvPr>
          <p:cNvSpPr txBox="1"/>
          <p:nvPr/>
        </p:nvSpPr>
        <p:spPr>
          <a:xfrm>
            <a:off x="9095838" y="4817401"/>
            <a:ext cx="28203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>
                <a:solidFill>
                  <a:srgbClr val="222782"/>
                </a:solidFill>
              </a:rPr>
              <a:t>28.08 в 20.00 </a:t>
            </a:r>
          </a:p>
          <a:p>
            <a:pPr algn="ctr"/>
            <a:r>
              <a:rPr lang="ru-RU" i="1" dirty="0">
                <a:solidFill>
                  <a:srgbClr val="222782"/>
                </a:solidFill>
              </a:rPr>
              <a:t>родительское собрание</a:t>
            </a:r>
          </a:p>
          <a:p>
            <a:pPr algn="ctr"/>
            <a:r>
              <a:rPr lang="ru-RU" i="1" dirty="0">
                <a:solidFill>
                  <a:srgbClr val="222782"/>
                </a:solidFill>
              </a:rPr>
              <a:t>Ссылка эта же</a:t>
            </a:r>
          </a:p>
        </p:txBody>
      </p:sp>
    </p:spTree>
    <p:extLst>
      <p:ext uri="{BB962C8B-B14F-4D97-AF65-F5344CB8AC3E}">
        <p14:creationId xmlns:p14="http://schemas.microsoft.com/office/powerpoint/2010/main" val="151044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313216" y="365734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  <a:sym typeface="Tenor Sans"/>
              </a:rPr>
              <a:t>Дополнительное образование</a:t>
            </a:r>
            <a:endParaRPr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881"/>
            <a:ext cx="1590679" cy="12261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1206758" y="1234072"/>
            <a:ext cx="5332189" cy="45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33" b="1" dirty="0">
                <a:solidFill>
                  <a:srgbClr val="1B39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НАПРАВЛЕНИЯ УК1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7087592" y="1231956"/>
            <a:ext cx="4745873" cy="45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33" b="1" dirty="0">
                <a:solidFill>
                  <a:srgbClr val="1B39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ПЛАТНЫЕ НАПРАВЛЕНИЯ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194" y="1835677"/>
            <a:ext cx="3422667" cy="342266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7E9B51E-0F45-4410-B964-D33C15D2B4B7}"/>
              </a:ext>
            </a:extLst>
          </p:cNvPr>
          <p:cNvSpPr txBox="1"/>
          <p:nvPr/>
        </p:nvSpPr>
        <p:spPr>
          <a:xfrm>
            <a:off x="7412288" y="5410723"/>
            <a:ext cx="4096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1B39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QR-</a:t>
            </a:r>
            <a:r>
              <a:rPr lang="ru-RU" sz="2400" b="1" dirty="0">
                <a:solidFill>
                  <a:srgbClr val="1B39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на прейскурант ПДОУ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362771" y="1766428"/>
          <a:ext cx="7020161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0294">
                  <a:extLst>
                    <a:ext uri="{9D8B030D-6E8A-4147-A177-3AD203B41FA5}">
                      <a16:colId xmlns:a16="http://schemas.microsoft.com/office/drawing/2014/main" val="722640737"/>
                    </a:ext>
                  </a:extLst>
                </a:gridCol>
                <a:gridCol w="2319867">
                  <a:extLst>
                    <a:ext uri="{9D8B030D-6E8A-4147-A177-3AD203B41FA5}">
                      <a16:colId xmlns:a16="http://schemas.microsoft.com/office/drawing/2014/main" val="36626757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Математика вокруг нас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Александрова В.В.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89473"/>
                  </a:ext>
                </a:extLst>
              </a:tr>
              <a:tr h="162435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Театральная студия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9395"/>
                  </a:ext>
                </a:extLst>
              </a:tr>
              <a:tr h="162435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Визуальный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мерчендайзинг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Венкова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Н.П.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432946"/>
                  </a:ext>
                </a:extLst>
              </a:tr>
              <a:tr h="143809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Футбол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Глебов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А.Б.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467088"/>
                  </a:ext>
                </a:extLst>
              </a:tr>
              <a:tr h="253875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Волейбол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Гордеев Н.А.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913510"/>
                  </a:ext>
                </a:extLst>
              </a:tr>
              <a:tr h="194609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Юный агроном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Ларин-Ермаков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Е.-С.В.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255842"/>
                  </a:ext>
                </a:extLst>
              </a:tr>
              <a:tr h="194609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Юный гвардеец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Мотылев А.Д.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7722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Студия Гитара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Павлов С.А.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71142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Решение задач по физике повышенной сложности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Халиков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Р.Ф.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91539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Мобильная робототехника и 3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-моделирование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64249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Черчение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Смирнов Ю.А.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3131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Финансовая грамотность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548386"/>
                  </a:ext>
                </a:extLst>
              </a:tr>
              <a:tr h="187835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Настольные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игры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Белиев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Р.Х.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517699"/>
                  </a:ext>
                </a:extLst>
              </a:tr>
              <a:tr h="170902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Математическая мозаика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122158"/>
                  </a:ext>
                </a:extLst>
              </a:tr>
              <a:tr h="145502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Информационная грамотность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Эрбис.А.С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59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895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313216" y="365734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  <a:sym typeface="Tenor Sans"/>
              </a:rPr>
              <a:t>Дополнительное образование</a:t>
            </a:r>
            <a:endParaRPr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881"/>
            <a:ext cx="1590679" cy="12261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1068050" y="1364264"/>
            <a:ext cx="5332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1B39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НАПРАВЛЕНИЯ УК2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414563" y="1758593"/>
          <a:ext cx="663916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8552">
                  <a:extLst>
                    <a:ext uri="{9D8B030D-6E8A-4147-A177-3AD203B41FA5}">
                      <a16:colId xmlns:a16="http://schemas.microsoft.com/office/drawing/2014/main" val="722640737"/>
                    </a:ext>
                  </a:extLst>
                </a:gridCol>
                <a:gridCol w="2230608">
                  <a:extLst>
                    <a:ext uri="{9D8B030D-6E8A-4147-A177-3AD203B41FA5}">
                      <a16:colId xmlns:a16="http://schemas.microsoft.com/office/drawing/2014/main" val="3662675774"/>
                    </a:ext>
                  </a:extLst>
                </a:gridCol>
              </a:tblGrid>
              <a:tr h="260784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Юный агроном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Ларин-Ермаков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Е-С.В.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8947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Волейбол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Мамонтова Е.В.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9395"/>
                  </a:ext>
                </a:extLst>
              </a:tr>
              <a:tr h="187835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Театральная студия «Черные карандаши»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432946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7087592" y="1231956"/>
            <a:ext cx="4745873" cy="45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33" b="1" dirty="0">
                <a:solidFill>
                  <a:srgbClr val="1B39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ПЛАТНЫЕ НАПРАВЛЕНИЯ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194" y="1835677"/>
            <a:ext cx="3422667" cy="342266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7E9B51E-0F45-4410-B964-D33C15D2B4B7}"/>
              </a:ext>
            </a:extLst>
          </p:cNvPr>
          <p:cNvSpPr txBox="1"/>
          <p:nvPr/>
        </p:nvSpPr>
        <p:spPr>
          <a:xfrm>
            <a:off x="7412288" y="5410723"/>
            <a:ext cx="4096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1B39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QR-</a:t>
            </a:r>
            <a:r>
              <a:rPr lang="ru-RU" sz="2400" b="1" dirty="0">
                <a:solidFill>
                  <a:srgbClr val="1B39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на прейскурант ПДОУ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414563" y="3244003"/>
          <a:ext cx="663916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8552">
                  <a:extLst>
                    <a:ext uri="{9D8B030D-6E8A-4147-A177-3AD203B41FA5}">
                      <a16:colId xmlns:a16="http://schemas.microsoft.com/office/drawing/2014/main" val="722640737"/>
                    </a:ext>
                  </a:extLst>
                </a:gridCol>
                <a:gridCol w="2230608">
                  <a:extLst>
                    <a:ext uri="{9D8B030D-6E8A-4147-A177-3AD203B41FA5}">
                      <a16:colId xmlns:a16="http://schemas.microsoft.com/office/drawing/2014/main" val="3662675774"/>
                    </a:ext>
                  </a:extLst>
                </a:gridCol>
              </a:tblGrid>
              <a:tr h="216632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Программирование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Аносов А.С.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89473"/>
                  </a:ext>
                </a:extLst>
              </a:tr>
              <a:tr h="191232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Баскетбол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Зудилина Е.А.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467088"/>
                  </a:ext>
                </a:extLst>
              </a:tr>
              <a:tr h="143809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Мир литературы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(основы стихосложения)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Павлова О.А.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253574"/>
                  </a:ext>
                </a:extLst>
              </a:tr>
              <a:tr h="143809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Студия Гитара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Павлов С.В.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36113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1101917" y="2851881"/>
            <a:ext cx="5332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1B39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НАПРАВЛЕНИЯ УК3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1101917" y="4611950"/>
            <a:ext cx="5332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1B39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НАПРАВЛЕНИЯ УК4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448432" y="4999243"/>
          <a:ext cx="663916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8552">
                  <a:extLst>
                    <a:ext uri="{9D8B030D-6E8A-4147-A177-3AD203B41FA5}">
                      <a16:colId xmlns:a16="http://schemas.microsoft.com/office/drawing/2014/main" val="3941132163"/>
                    </a:ext>
                  </a:extLst>
                </a:gridCol>
                <a:gridCol w="2230608">
                  <a:extLst>
                    <a:ext uri="{9D8B030D-6E8A-4147-A177-3AD203B41FA5}">
                      <a16:colId xmlns:a16="http://schemas.microsoft.com/office/drawing/2014/main" val="214073369"/>
                    </a:ext>
                  </a:extLst>
                </a:gridCol>
              </a:tblGrid>
              <a:tr h="216632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Сценическая речь (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н,о,п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Валуева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Н.Ю.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68685"/>
                  </a:ext>
                </a:extLst>
              </a:tr>
              <a:tr h="216632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Деревянная игрушка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Байнов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Е.А.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678407"/>
                  </a:ext>
                </a:extLst>
              </a:tr>
              <a:tr h="148898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Туристический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клуб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Никишин И.М.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06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874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313216" y="365734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  <a:sym typeface="Tenor Sans"/>
              </a:rPr>
              <a:t>Дополнительное образование</a:t>
            </a:r>
            <a:endParaRPr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954610" y="1315662"/>
            <a:ext cx="10468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Segoe Script" panose="030B0504020000000003" pitchFamily="66" charset="0"/>
                <a:cs typeface="Assistant" panose="020B0604020202020204" charset="-79"/>
              </a:rPr>
              <a:t>ЗАПИСЬ НА ДОПОЛНИТЕЛЬНОЕ </a:t>
            </a:r>
            <a:br>
              <a:rPr lang="ru-RU" sz="2400" b="1" dirty="0">
                <a:latin typeface="Segoe Script" panose="030B0504020000000003" pitchFamily="66" charset="0"/>
                <a:cs typeface="Assistant" panose="020B0604020202020204" charset="-79"/>
              </a:rPr>
            </a:br>
            <a:r>
              <a:rPr lang="ru-RU" sz="2400" b="1" dirty="0">
                <a:latin typeface="Segoe Script" panose="030B0504020000000003" pitchFamily="66" charset="0"/>
                <a:cs typeface="Assistant" panose="020B0604020202020204" charset="-79"/>
              </a:rPr>
              <a:t>ОБРАЗОВАНИЕ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518420-A1CF-4AC0-BDF9-49CF3FB96C33}"/>
              </a:ext>
            </a:extLst>
          </p:cNvPr>
          <p:cNvSpPr txBox="1"/>
          <p:nvPr/>
        </p:nvSpPr>
        <p:spPr>
          <a:xfrm>
            <a:off x="173341" y="2621994"/>
            <a:ext cx="3758579" cy="1200329"/>
          </a:xfrm>
          <a:prstGeom prst="rect">
            <a:avLst/>
          </a:prstGeom>
          <a:noFill/>
          <a:ln>
            <a:solidFill>
              <a:srgbClr val="1D64CD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>
                <a:latin typeface="Century Gothic" panose="020B0502020202020204" pitchFamily="34" charset="0"/>
              </a:rPr>
              <a:t>Зайти на портал </a:t>
            </a:r>
            <a:r>
              <a:rPr lang="en-US" dirty="0">
                <a:latin typeface="Century Gothic" panose="020B0502020202020204" pitchFamily="34" charset="0"/>
              </a:rPr>
              <a:t>MOS.RU</a:t>
            </a:r>
          </a:p>
          <a:p>
            <a:pPr marL="342900" indent="-342900">
              <a:buAutoNum type="arabicPeriod"/>
            </a:pPr>
            <a:r>
              <a:rPr lang="ru-RU" dirty="0">
                <a:latin typeface="Century Gothic" panose="020B0502020202020204" pitchFamily="34" charset="0"/>
              </a:rPr>
              <a:t>Найти интересующий кружок</a:t>
            </a:r>
          </a:p>
          <a:p>
            <a:pPr marL="342900" indent="-342900">
              <a:buAutoNum type="arabicPeriod"/>
            </a:pPr>
            <a:r>
              <a:rPr lang="ru-RU" dirty="0">
                <a:latin typeface="Century Gothic" panose="020B0502020202020204" pitchFamily="34" charset="0"/>
              </a:rPr>
              <a:t>Подать заявление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1499C6-B2DB-4D5F-8717-8442E27A00A5}"/>
              </a:ext>
            </a:extLst>
          </p:cNvPr>
          <p:cNvSpPr txBox="1"/>
          <p:nvPr/>
        </p:nvSpPr>
        <p:spPr>
          <a:xfrm>
            <a:off x="4357075" y="2967335"/>
            <a:ext cx="3663817" cy="923330"/>
          </a:xfrm>
          <a:prstGeom prst="rect">
            <a:avLst/>
          </a:prstGeom>
          <a:noFill/>
          <a:ln>
            <a:solidFill>
              <a:srgbClr val="2091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Заполнить договор по кружку на портале</a:t>
            </a:r>
            <a:r>
              <a:rPr lang="en-US" dirty="0">
                <a:latin typeface="Century Gothic" panose="020B0502020202020204" pitchFamily="34" charset="0"/>
              </a:rPr>
              <a:t> MOS.RU </a:t>
            </a:r>
            <a:r>
              <a:rPr lang="ru-RU" dirty="0">
                <a:latin typeface="Century Gothic" panose="020B0502020202020204" pitchFamily="34" charset="0"/>
              </a:rPr>
              <a:t>в личном кабинете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5758EA-FF54-47E9-9C54-73C84A502319}"/>
              </a:ext>
            </a:extLst>
          </p:cNvPr>
          <p:cNvSpPr txBox="1"/>
          <p:nvPr/>
        </p:nvSpPr>
        <p:spPr>
          <a:xfrm>
            <a:off x="8528063" y="2621994"/>
            <a:ext cx="3182395" cy="923330"/>
          </a:xfrm>
          <a:prstGeom prst="rect">
            <a:avLst/>
          </a:prstGeom>
          <a:noFill/>
          <a:ln>
            <a:solidFill>
              <a:srgbClr val="00B3D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Отследить подписание договора со стороны школы</a:t>
            </a:r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9B78D5C5-1F0A-429B-ABD2-C2D5ED48F824}"/>
              </a:ext>
            </a:extLst>
          </p:cNvPr>
          <p:cNvSpPr/>
          <p:nvPr/>
        </p:nvSpPr>
        <p:spPr>
          <a:xfrm rot="1476922">
            <a:off x="3996552" y="3018289"/>
            <a:ext cx="341400" cy="30469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id="{7EB45B29-B638-4176-BE45-49C614D83FE0}"/>
              </a:ext>
            </a:extLst>
          </p:cNvPr>
          <p:cNvSpPr/>
          <p:nvPr/>
        </p:nvSpPr>
        <p:spPr>
          <a:xfrm rot="20334073">
            <a:off x="8100182" y="3002342"/>
            <a:ext cx="348589" cy="35213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38D6F3B-3CF7-4351-B484-536E77C92D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20" t="19463" r="9349" b="18199"/>
          <a:stretch/>
        </p:blipFill>
        <p:spPr>
          <a:xfrm>
            <a:off x="5223163" y="2153692"/>
            <a:ext cx="1745673" cy="54032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EC4FBF6-DD8E-49E8-A8F1-B21F871C572A}"/>
              </a:ext>
            </a:extLst>
          </p:cNvPr>
          <p:cNvSpPr/>
          <p:nvPr/>
        </p:nvSpPr>
        <p:spPr>
          <a:xfrm>
            <a:off x="247089" y="4110551"/>
            <a:ext cx="1169782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Зачисление по приказу</a:t>
            </a:r>
          </a:p>
          <a:p>
            <a:pPr lvl="0"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(после этого ребенок считается зачислен в кружок или секцию)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ru-RU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Расторжение договора на ПДОУ по заявлению </a:t>
            </a:r>
            <a:br>
              <a:rPr lang="ru-RU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печатном бланке)</a:t>
            </a:r>
          </a:p>
        </p:txBody>
      </p:sp>
    </p:spTree>
    <p:extLst>
      <p:ext uri="{BB962C8B-B14F-4D97-AF65-F5344CB8AC3E}">
        <p14:creationId xmlns:p14="http://schemas.microsoft.com/office/powerpoint/2010/main" val="340830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313216" y="365734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Tenor Sans"/>
              </a:rPr>
              <a:t>Дополнительное образование</a:t>
            </a:r>
            <a:endParaRPr sz="36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4452728" y="1133111"/>
            <a:ext cx="2581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1B39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ПОЛЕЗНЫЕ КОНТАКТЫ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C5388C97-1817-456B-A45F-8B3693DCB3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953113"/>
              </p:ext>
            </p:extLst>
          </p:nvPr>
        </p:nvGraphicFramePr>
        <p:xfrm>
          <a:off x="700195" y="1534031"/>
          <a:ext cx="10791609" cy="5227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97203">
                  <a:extLst>
                    <a:ext uri="{9D8B030D-6E8A-4147-A177-3AD203B41FA5}">
                      <a16:colId xmlns:a16="http://schemas.microsoft.com/office/drawing/2014/main" val="1342188262"/>
                    </a:ext>
                  </a:extLst>
                </a:gridCol>
                <a:gridCol w="3597203">
                  <a:extLst>
                    <a:ext uri="{9D8B030D-6E8A-4147-A177-3AD203B41FA5}">
                      <a16:colId xmlns:a16="http://schemas.microsoft.com/office/drawing/2014/main" val="2168054027"/>
                    </a:ext>
                  </a:extLst>
                </a:gridCol>
                <a:gridCol w="565770">
                  <a:extLst>
                    <a:ext uri="{9D8B030D-6E8A-4147-A177-3AD203B41FA5}">
                      <a16:colId xmlns:a16="http://schemas.microsoft.com/office/drawing/2014/main" val="1943286953"/>
                    </a:ext>
                  </a:extLst>
                </a:gridCol>
                <a:gridCol w="3031433">
                  <a:extLst>
                    <a:ext uri="{9D8B030D-6E8A-4147-A177-3AD203B41FA5}">
                      <a16:colId xmlns:a16="http://schemas.microsoft.com/office/drawing/2014/main" val="2476274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Учебный корпус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ФИО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enor Sans" panose="020B0604020202020204"/>
                        </a:rPr>
                        <a:t>Телефон, почта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Телефон, почта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63184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Вопросы по организации дополнительного образования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Tenor Sans" panose="020B060402020202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414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УК№1 (Дубининская, 42)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dirty="0"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Царско</a:t>
                      </a:r>
                      <a:r>
                        <a:rPr lang="ru-RU" sz="1800" baseline="0" dirty="0"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 Валерия Александровна (</a:t>
                      </a:r>
                      <a:r>
                        <a:rPr lang="ru-RU" sz="1800" baseline="0" dirty="0" err="1"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внебюджет</a:t>
                      </a:r>
                      <a:r>
                        <a:rPr lang="ru-RU" sz="1800" baseline="0" dirty="0"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Гарус Евгения Юрьевна </a:t>
                      </a:r>
                      <a:r>
                        <a:rPr lang="ru-RU" sz="1800"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(бюджет)</a:t>
                      </a:r>
                      <a:endParaRPr lang="ru-RU" sz="1800" dirty="0">
                        <a:latin typeface="Calibri Light" panose="020F0302020204030204" pitchFamily="34" charset="0"/>
                        <a:ea typeface="Cambria" panose="02040503050406030204" pitchFamily="18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8-903-713-6970, 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erbis@co627.ru</a:t>
                      </a:r>
                      <a:endParaRPr lang="ru-RU" sz="1800" dirty="0">
                        <a:latin typeface="Tenor Sans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8-913-100-8985,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  <a:hlinkClick r:id="rId3"/>
                        </a:rPr>
                        <a:t>tsarsko@co627.ru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/>
                      </a:r>
                      <a:b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</a:b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garus@co627.ru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Cambria" panose="02040503050406030204" pitchFamily="18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116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УК№2 (Бахрушина, 24)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dirty="0"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Гарус Евгения Юрьевна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8-916-394-8258, 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garus@co627.ru</a:t>
                      </a:r>
                      <a:endParaRPr lang="ru-RU" sz="1800" dirty="0">
                        <a:latin typeface="Tenor Sans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8-916-394-8258, 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garus@co627.ru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Cambria" panose="02040503050406030204" pitchFamily="18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368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УК№3 (Житная, 6)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dirty="0"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Колосова Юлия Валерьевна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8-903-977-2837, </a:t>
                      </a:r>
                      <a:r>
                        <a:rPr lang="en-US" sz="1800" dirty="0">
                          <a:latin typeface="Tenor Sans" panose="020B0604020202020204"/>
                        </a:rPr>
                        <a:t>kolosovayv@co627.ru</a:t>
                      </a:r>
                      <a:endParaRPr lang="ru-RU" sz="1800" dirty="0">
                        <a:latin typeface="Tenor Sans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8-903-977-2837, </a:t>
                      </a:r>
                      <a:r>
                        <a:rPr lang="en-US" sz="1800" dirty="0"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kolosovayv@co627.ru</a:t>
                      </a:r>
                      <a:endParaRPr lang="ru-RU" sz="1800" dirty="0">
                        <a:latin typeface="Calibri Light" panose="020F0302020204030204" pitchFamily="34" charset="0"/>
                        <a:ea typeface="Cambria" panose="02040503050406030204" pitchFamily="18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45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УК№4 (Стремянный пер. 33/35)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dirty="0"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Тришкина Татьяна Денисовна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8-916-360-8852, </a:t>
                      </a:r>
                    </a:p>
                    <a:p>
                      <a:r>
                        <a:rPr lang="en-US" sz="1800" dirty="0">
                          <a:latin typeface="Tenor Sans" panose="020B0604020202020204"/>
                        </a:rPr>
                        <a:t>trishkina@co627.ru</a:t>
                      </a:r>
                      <a:endParaRPr lang="ru-RU" sz="1800" dirty="0">
                        <a:latin typeface="Tenor Sans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8-916-360-8852, </a:t>
                      </a:r>
                    </a:p>
                    <a:p>
                      <a:r>
                        <a:rPr lang="en-US" sz="1800" dirty="0"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trishkina@co627.ru</a:t>
                      </a:r>
                      <a:endParaRPr lang="ru-RU" sz="1800" dirty="0">
                        <a:latin typeface="Calibri Light" panose="020F0302020204030204" pitchFamily="34" charset="0"/>
                        <a:ea typeface="Cambria" panose="02040503050406030204" pitchFamily="18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327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УК№5 (Люсиновская 31 стр.1)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dirty="0"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Вегеро Алла Владимировна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8-903-595-4788, </a:t>
                      </a:r>
                    </a:p>
                    <a:p>
                      <a:r>
                        <a:rPr lang="en-US" sz="1800" dirty="0">
                          <a:latin typeface="Tenor Sans" panose="020B0604020202020204"/>
                        </a:rPr>
                        <a:t>vegero@co627.ru</a:t>
                      </a:r>
                      <a:endParaRPr lang="ru-RU" sz="1800" dirty="0">
                        <a:latin typeface="Tenor Sans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8-903-595-4788, </a:t>
                      </a:r>
                    </a:p>
                    <a:p>
                      <a:r>
                        <a:rPr lang="en-US" sz="1800" dirty="0"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vegero@co627.ru</a:t>
                      </a:r>
                      <a:endParaRPr lang="ru-RU" sz="1800" dirty="0">
                        <a:latin typeface="Calibri Light" panose="020F0302020204030204" pitchFamily="34" charset="0"/>
                        <a:ea typeface="Cambria" panose="02040503050406030204" pitchFamily="18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0454259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Вопросы по оплате платных образовательных услуг </a:t>
                      </a:r>
                    </a:p>
                    <a:p>
                      <a:pPr algn="ctr"/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(выставление счета, поступление денег, оформление возврата денежных средств)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kern="1200" dirty="0">
                        <a:solidFill>
                          <a:schemeClr val="dk1"/>
                        </a:solidFill>
                        <a:latin typeface="Tenor Sans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836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Все УК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Курдинева Тамара Сергеевна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8(495)959-78-30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800" kern="1200" dirty="0">
                        <a:solidFill>
                          <a:schemeClr val="dk1"/>
                        </a:solidFill>
                        <a:latin typeface="Tenor Sans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337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427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5E3B2-DFBA-A693-7242-761F06E56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CAD2145C-AC06-F887-0384-AE661F9EA294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F033B90A-A1CB-E4C4-0DB3-320858BF8210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661EC217-B4F8-18E6-DD06-ED24A22138AA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019E3F9-80B2-8CE7-FC2E-533654A3D0A3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1B95F72-5923-9AD2-7399-3E1F954EB21E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7824B698-7A4F-AEF7-5E73-36E1E96427D7}"/>
              </a:ext>
            </a:extLst>
          </p:cNvPr>
          <p:cNvSpPr txBox="1">
            <a:spLocks/>
          </p:cNvSpPr>
          <p:nvPr/>
        </p:nvSpPr>
        <p:spPr>
          <a:xfrm>
            <a:off x="500922" y="558807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A2CC555-3163-4014-253A-7FED7DF55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CE938AF-B6FA-4B4B-6817-58E78B44A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47" y="4062254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1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4D3F3B6-2B0F-4A9E-9F27-6624A55CE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1613" y="1288531"/>
            <a:ext cx="1167964" cy="263095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5D69CCE-6AD3-4E03-9C22-76CCB735A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0782" y="2771601"/>
            <a:ext cx="1167964" cy="14324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51E1D5-CEAC-4286-AA8D-D01C94BBB4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865" y="4615426"/>
            <a:ext cx="1410107" cy="141363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FD2ED00-B5EF-4788-B49A-45152EB9B5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9838" y="1255742"/>
            <a:ext cx="1151775" cy="1620201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Tenor Sans"/>
              </a:rPr>
              <a:t>Внешний вид обучающихся 5-11 класс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       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4BF84D8-59D5-4D45-8829-8E65BA3589D9}"/>
              </a:ext>
            </a:extLst>
          </p:cNvPr>
          <p:cNvSpPr/>
          <p:nvPr/>
        </p:nvSpPr>
        <p:spPr>
          <a:xfrm>
            <a:off x="71035" y="1349409"/>
            <a:ext cx="87747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Повседневная одежда: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для юношей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: брюки классические, брюки-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чинос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, джинсы (классического кроя), пиджак, жилет, кардиган, джемпер, водолазка, пуловер, свитер, рубашка, футболка;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для девушек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: пиджак, жилет, кардиган, брюки, юбка, сарафан, платье, блузка, футболка, рубашка.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C7A2C0F-CD8A-4174-85C8-BAB7E6C7D979}"/>
              </a:ext>
            </a:extLst>
          </p:cNvPr>
          <p:cNvSpPr/>
          <p:nvPr/>
        </p:nvSpPr>
        <p:spPr>
          <a:xfrm>
            <a:off x="59838" y="2885342"/>
            <a:ext cx="86290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Парадная одежда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для юношей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белая рубашка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для девушек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белая рубашка или блузка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50F21E3-4A4F-4A8C-97CB-BD9C2924FAA8}"/>
              </a:ext>
            </a:extLst>
          </p:cNvPr>
          <p:cNvSpPr/>
          <p:nvPr/>
        </p:nvSpPr>
        <p:spPr>
          <a:xfrm>
            <a:off x="107746" y="3847770"/>
            <a:ext cx="86290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Спортивная одежда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используется обучающимися </a:t>
            </a: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только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на занятиях физической культуры или спортом (спортивные  шорты или спортивные брюки, спортивная обувь. 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AA33B3F-F834-4B03-94E3-31B08DE1E8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04633" y="1218117"/>
            <a:ext cx="1287367" cy="2961879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32EADEA-605F-46EA-96F7-DCB34D592EEF}"/>
              </a:ext>
            </a:extLst>
          </p:cNvPr>
          <p:cNvSpPr/>
          <p:nvPr/>
        </p:nvSpPr>
        <p:spPr>
          <a:xfrm>
            <a:off x="449059" y="4544095"/>
            <a:ext cx="8205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Спортивная одежда вне уроков физкультуры в школе ЗАПРЕЩЕНА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Одежда с оголенным животом в школе ЗАПРЕЩЕНА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Короткие юбки и шорты в школе ЗАПРЕЩЕНЫ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1026" name="Picture 2" descr="Топ женский/Топик/укороченный/Топик короткий Alex Svar 51188686 купить в  интернет-магазине Wildberries">
            <a:extLst>
              <a:ext uri="{FF2B5EF4-FFF2-40B4-BE49-F238E27FC236}">
                <a16:creationId xmlns:a16="http://schemas.microsoft.com/office/drawing/2014/main" id="{676F3FEF-6955-42FA-895E-B763C24597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78"/>
          <a:stretch/>
        </p:blipFill>
        <p:spPr bwMode="auto">
          <a:xfrm>
            <a:off x="8845827" y="4689263"/>
            <a:ext cx="1287367" cy="131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CEC24DB-2491-4642-9E59-2D888FF8FBA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8281"/>
          <a:stretch/>
        </p:blipFill>
        <p:spPr>
          <a:xfrm>
            <a:off x="10482319" y="4672334"/>
            <a:ext cx="1309783" cy="1347336"/>
          </a:xfrm>
          <a:prstGeom prst="rect">
            <a:avLst/>
          </a:prstGeom>
        </p:spPr>
      </p:pic>
      <p:sp>
        <p:nvSpPr>
          <p:cNvPr id="11" name="Символ &quot;Запрещено&quot; 10">
            <a:extLst>
              <a:ext uri="{FF2B5EF4-FFF2-40B4-BE49-F238E27FC236}">
                <a16:creationId xmlns:a16="http://schemas.microsoft.com/office/drawing/2014/main" id="{2568CCFF-35FA-4EE5-8354-ECB20EB6F1C4}"/>
              </a:ext>
            </a:extLst>
          </p:cNvPr>
          <p:cNvSpPr/>
          <p:nvPr/>
        </p:nvSpPr>
        <p:spPr>
          <a:xfrm>
            <a:off x="7056774" y="4583108"/>
            <a:ext cx="1613064" cy="1487954"/>
          </a:xfrm>
          <a:prstGeom prst="noSmoking">
            <a:avLst>
              <a:gd name="adj" fmla="val 338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27" name="Символ &quot;Запрещено&quot; 26">
            <a:extLst>
              <a:ext uri="{FF2B5EF4-FFF2-40B4-BE49-F238E27FC236}">
                <a16:creationId xmlns:a16="http://schemas.microsoft.com/office/drawing/2014/main" id="{6833770D-6A14-43ED-9929-37FA1730B1BF}"/>
              </a:ext>
            </a:extLst>
          </p:cNvPr>
          <p:cNvSpPr/>
          <p:nvPr/>
        </p:nvSpPr>
        <p:spPr>
          <a:xfrm>
            <a:off x="8736748" y="4659617"/>
            <a:ext cx="1613064" cy="1487954"/>
          </a:xfrm>
          <a:prstGeom prst="noSmoking">
            <a:avLst>
              <a:gd name="adj" fmla="val 338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29" name="Символ &quot;Запрещено&quot; 28">
            <a:extLst>
              <a:ext uri="{FF2B5EF4-FFF2-40B4-BE49-F238E27FC236}">
                <a16:creationId xmlns:a16="http://schemas.microsoft.com/office/drawing/2014/main" id="{AFE8E7C5-0A49-4AD2-A9E5-8EC190CC0199}"/>
              </a:ext>
            </a:extLst>
          </p:cNvPr>
          <p:cNvSpPr/>
          <p:nvPr/>
        </p:nvSpPr>
        <p:spPr>
          <a:xfrm>
            <a:off x="10328746" y="4583108"/>
            <a:ext cx="1613064" cy="1487954"/>
          </a:xfrm>
          <a:prstGeom prst="noSmoking">
            <a:avLst>
              <a:gd name="adj" fmla="val 338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8C06FED0-321F-4496-923E-D43149BA19CE}"/>
              </a:ext>
            </a:extLst>
          </p:cNvPr>
          <p:cNvCxnSpPr>
            <a:cxnSpLocks/>
          </p:cNvCxnSpPr>
          <p:nvPr/>
        </p:nvCxnSpPr>
        <p:spPr>
          <a:xfrm>
            <a:off x="62165" y="4521512"/>
            <a:ext cx="12067670" cy="1168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http://qrcoder.ru/code/?https%3A%2F%2Fsch627.mskobr.ru%2Fattach_files%2Fupload_users_files%2F64eefec267079.pdf&amp;4&amp;0">
            <a:extLst>
              <a:ext uri="{FF2B5EF4-FFF2-40B4-BE49-F238E27FC236}">
                <a16:creationId xmlns:a16="http://schemas.microsoft.com/office/drawing/2014/main" id="{977D9360-F58D-4277-8AEE-773968E7A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66" y="5584944"/>
            <a:ext cx="1320475" cy="132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FC69D5-DB83-4500-B1CF-FD52A02A4F6C}"/>
              </a:ext>
            </a:extLst>
          </p:cNvPr>
          <p:cNvSpPr txBox="1"/>
          <p:nvPr/>
        </p:nvSpPr>
        <p:spPr>
          <a:xfrm>
            <a:off x="2314002" y="6456273"/>
            <a:ext cx="6264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Положение о внешнем виде обучающихся ГБОУ Школа №627</a:t>
            </a: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D3B40521-7A29-4CAC-B2EF-AE5B3A932FA0}"/>
              </a:ext>
            </a:extLst>
          </p:cNvPr>
          <p:cNvSpPr/>
          <p:nvPr/>
        </p:nvSpPr>
        <p:spPr>
          <a:xfrm rot="10800000">
            <a:off x="1500773" y="6483702"/>
            <a:ext cx="626165" cy="284767"/>
          </a:xfrm>
          <a:prstGeom prst="rightArrow">
            <a:avLst/>
          </a:prstGeom>
          <a:solidFill>
            <a:srgbClr val="1A2D92"/>
          </a:solidFill>
          <a:ln>
            <a:solidFill>
              <a:srgbClr val="110C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37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42624-482B-DE0A-68D8-33BEACF09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C8DB73BF-12CF-E050-B628-2AAB0493855D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028F97EF-8B8A-CFD0-2679-C233BA5E24DF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8AAFFB0-0944-C898-C342-196CB8A41625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D8EF66AF-3A19-1934-B74C-87D2547F955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CE9143BF-A7E0-C406-E543-B61339E1C9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B84EFEBF-E13A-BD64-6022-45E4D4FB7490}"/>
              </a:ext>
            </a:extLst>
          </p:cNvPr>
          <p:cNvSpPr txBox="1">
            <a:spLocks/>
          </p:cNvSpPr>
          <p:nvPr/>
        </p:nvSpPr>
        <p:spPr>
          <a:xfrm>
            <a:off x="500922" y="558807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A23AD26-C0E7-E170-C69F-A5BB8B355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7B1A5F-B368-5467-4B02-1ED428E8E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47" y="4062254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6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Организация питания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A940D8A-9206-4611-91D0-1AB967BF10B3}"/>
              </a:ext>
            </a:extLst>
          </p:cNvPr>
          <p:cNvSpPr/>
          <p:nvPr/>
        </p:nvSpPr>
        <p:spPr>
          <a:xfrm>
            <a:off x="490857" y="1546947"/>
            <a:ext cx="969454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Что входит в льготное питание в школе: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 Sans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Обеды для льготной категории обучающихся 5-11 классов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 Sans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А именно: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Сиротам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 Детям-инвалидам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 Детям из многодетных семей (ежегодное подтверждение льготы)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 Детям из малообеспеченных семей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 Детям, получающим пенсию по потере кормильца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 Детям, у которых оба или единственный родитель являются инвалидами 1 или 2 группы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Детям участников СВО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A15442F-A466-4912-B4D0-C997983B35DC}"/>
              </a:ext>
            </a:extLst>
          </p:cNvPr>
          <p:cNvSpPr/>
          <p:nvPr/>
        </p:nvSpPr>
        <p:spPr>
          <a:xfrm>
            <a:off x="944273" y="5508343"/>
            <a:ext cx="9688311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ВАЖНО!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С 15 августа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необходимо  подать заявку на льготное питание на портале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MOS.RU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enor Sans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42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Организация питания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1A22E2D-47EE-46AB-B3FF-9D44703317D5}"/>
              </a:ext>
            </a:extLst>
          </p:cNvPr>
          <p:cNvSpPr/>
          <p:nvPr/>
        </p:nvSpPr>
        <p:spPr>
          <a:xfrm>
            <a:off x="6514505" y="5254163"/>
            <a:ext cx="5417479" cy="92333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На категорию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«Ребенок из малообеспеченной семьи»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действует проактивное назначение питания –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заявление подавать не требуется.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ED5868C-F0C8-48B6-9156-D2FA5B0CBA07}"/>
              </a:ext>
            </a:extLst>
          </p:cNvPr>
          <p:cNvSpPr/>
          <p:nvPr/>
        </p:nvSpPr>
        <p:spPr>
          <a:xfrm>
            <a:off x="173341" y="1397566"/>
            <a:ext cx="11294166" cy="2289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Заявление на льготное питание необходимо подавать только следующим категориям: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Ребенок из многодетной семьи – требуется ежегодная подача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Ребенок участника СВО – требуется ежегодная подача через единый центр поддержки участников СВО (Москва, Береговой проезд, д. 8,стр .2)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Вновь назначенный льготник по остальным действующим категориям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FED74EF-D83D-4F82-9E45-96DB4A82D8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20" t="19463" r="9349" b="18199"/>
          <a:stretch/>
        </p:blipFill>
        <p:spPr>
          <a:xfrm>
            <a:off x="3082442" y="3679398"/>
            <a:ext cx="1745673" cy="5403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F4898F-3C4B-4768-B448-D79D9B1381D6}"/>
              </a:ext>
            </a:extLst>
          </p:cNvPr>
          <p:cNvSpPr txBox="1"/>
          <p:nvPr/>
        </p:nvSpPr>
        <p:spPr>
          <a:xfrm>
            <a:off x="586409" y="4345792"/>
            <a:ext cx="8483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Услуги                    Образование                      Заявление на льготное питание</a:t>
            </a: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CD4A91AE-30E9-437B-810F-05C74D56DD04}"/>
              </a:ext>
            </a:extLst>
          </p:cNvPr>
          <p:cNvSpPr/>
          <p:nvPr/>
        </p:nvSpPr>
        <p:spPr>
          <a:xfrm>
            <a:off x="1679713" y="4394529"/>
            <a:ext cx="735496" cy="2712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AE40A08E-A9A5-4D35-A9E9-7EAB801CA2C2}"/>
              </a:ext>
            </a:extLst>
          </p:cNvPr>
          <p:cNvSpPr/>
          <p:nvPr/>
        </p:nvSpPr>
        <p:spPr>
          <a:xfrm>
            <a:off x="4460367" y="4396994"/>
            <a:ext cx="735496" cy="2712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24E1026-98CE-4C8D-A81E-8D722FD11B7A}"/>
              </a:ext>
            </a:extLst>
          </p:cNvPr>
          <p:cNvSpPr/>
          <p:nvPr/>
        </p:nvSpPr>
        <p:spPr>
          <a:xfrm>
            <a:off x="327991" y="3518452"/>
            <a:ext cx="8741831" cy="1438869"/>
          </a:xfrm>
          <a:prstGeom prst="rect">
            <a:avLst/>
          </a:prstGeom>
          <a:noFill/>
          <a:ln>
            <a:solidFill>
              <a:srgbClr val="209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52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Стоимость питания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9" name="Объект 1">
            <a:extLst>
              <a:ext uri="{FF2B5EF4-FFF2-40B4-BE49-F238E27FC236}">
                <a16:creationId xmlns:a16="http://schemas.microsoft.com/office/drawing/2014/main" id="{9E424B5B-974B-4434-9962-80A37F2FC0DC}"/>
              </a:ext>
            </a:extLst>
          </p:cNvPr>
          <p:cNvSpPr txBox="1">
            <a:spLocks/>
          </p:cNvSpPr>
          <p:nvPr/>
        </p:nvSpPr>
        <p:spPr>
          <a:xfrm>
            <a:off x="262793" y="1877312"/>
            <a:ext cx="10789252" cy="141304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В 2025 году: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1-4 кл. – завтрак бесплатно, 246,78 руб.(обед).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5-11 кл. - 154,49 руб.(завтрак), 291,80 руб.(обед).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8BCD37-876F-49A7-8C8E-8FF9D6EE9A08}"/>
              </a:ext>
            </a:extLst>
          </p:cNvPr>
          <p:cNvSpPr txBox="1"/>
          <p:nvPr/>
        </p:nvSpPr>
        <p:spPr>
          <a:xfrm>
            <a:off x="337608" y="5079141"/>
            <a:ext cx="86103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По вопросам питания обращаться к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Фоминой Анастасии Дмитриевне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  <a:hlinkClick r:id="rId3"/>
              </a:rPr>
              <a:t>fomina_ad@co627.ru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 8-499-235-7144</a:t>
            </a:r>
          </a:p>
        </p:txBody>
      </p:sp>
      <p:pic>
        <p:nvPicPr>
          <p:cNvPr id="2050" name="Picture 2" descr="Все вопросы о питании, ГБОУ &quot;Школа &quot;Бескудниково&quot;, Москва">
            <a:extLst>
              <a:ext uri="{FF2B5EF4-FFF2-40B4-BE49-F238E27FC236}">
                <a16:creationId xmlns:a16="http://schemas.microsoft.com/office/drawing/2014/main" id="{A26011F5-B22B-4FC1-AC69-7A0517129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449" y="1970977"/>
            <a:ext cx="3913364" cy="260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6C223C5-8FB8-4D85-A306-CCAE1F530802}"/>
              </a:ext>
            </a:extLst>
          </p:cNvPr>
          <p:cNvSpPr/>
          <p:nvPr/>
        </p:nvSpPr>
        <p:spPr>
          <a:xfrm>
            <a:off x="262793" y="3320882"/>
            <a:ext cx="7262317" cy="1456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В 2026 году: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1-4 кл. – завтрак бесплатно, 250,43 руб.(обед).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5-11 кл. - 156,76 руб.(завтрак), 296,12 руб.(обед).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923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00922" y="558807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ru-RU" sz="2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Стратовое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обучение математике в 5 и 6 классах.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47" y="4062254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8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1007337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Подключение информирования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F1318D72-D3ED-4E42-A460-417BBAAD26E8}"/>
              </a:ext>
            </a:extLst>
          </p:cNvPr>
          <p:cNvSpPr txBox="1">
            <a:spLocks/>
          </p:cNvSpPr>
          <p:nvPr/>
        </p:nvSpPr>
        <p:spPr>
          <a:xfrm>
            <a:off x="277644" y="1671688"/>
            <a:ext cx="11589678" cy="43419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Узнавайте, когда ребёнок посещал школу и что он ел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в столовой и буфете. Просматривайте информацию и получайте уведомления о времени входа и выхода ребёнка из школы и его питании.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Пополняйте лицевой счёт ребёнка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Чтобы ребёнок приобретал питание без использования наличных, регулярно пополняйте его лицевой счёт.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Управляйте питанием ребёнка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Вы можете: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Установить лимит дневных трат в буфете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Установить запрет на покупку определённых товаров в буфете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Заказать горячее питание по индивидуальному графику в соответствии со вкусовыми предпочтениями ребёнка.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92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1007337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Подключение информирования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B9D820C0-5BFE-44D4-A13B-4D5EDA197FC9}"/>
              </a:ext>
            </a:extLst>
          </p:cNvPr>
          <p:cNvSpPr txBox="1">
            <a:spLocks/>
          </p:cNvSpPr>
          <p:nvPr/>
        </p:nvSpPr>
        <p:spPr>
          <a:xfrm>
            <a:off x="11780" y="1557048"/>
            <a:ext cx="11855541" cy="49172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КАК ПОДКЛЮЧИТЬСЯ: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Убедитесь, что ваш ребёнок получил в школе бесплатную карту «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Москвёнок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» или вы приобрели её самостоятельно и активировали.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Зарегистрируйтесь на портале </a:t>
            </a: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mos.ru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либо в мобильном приложении «</a:t>
            </a: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Госуслуги Москвы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».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Заполните письменное Заявление (заявление можно взять у классного руководителя) и убедитесь, что в нём указаны те же номера мобильных телефонов, что и на портале mos.ru/мобильном приложении.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Передайте Заявление классному руководителю. Услуга будет подключена после внесения данных в систему «Проход и питание».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id="{E10B69C8-3C25-4BEE-984E-7DB8532FBC24}"/>
              </a:ext>
            </a:extLst>
          </p:cNvPr>
          <p:cNvSpPr/>
          <p:nvPr/>
        </p:nvSpPr>
        <p:spPr>
          <a:xfrm>
            <a:off x="5482350" y="2690983"/>
            <a:ext cx="417444" cy="42738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BF482A6B-26DF-4E8E-8A02-4D4EDDB06DDD}"/>
              </a:ext>
            </a:extLst>
          </p:cNvPr>
          <p:cNvSpPr/>
          <p:nvPr/>
        </p:nvSpPr>
        <p:spPr>
          <a:xfrm>
            <a:off x="5486400" y="3806601"/>
            <a:ext cx="417444" cy="42738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01FE6DA5-E5E3-42D8-A998-CD9ABBCCF7E3}"/>
              </a:ext>
            </a:extLst>
          </p:cNvPr>
          <p:cNvSpPr/>
          <p:nvPr/>
        </p:nvSpPr>
        <p:spPr>
          <a:xfrm>
            <a:off x="5522106" y="5183074"/>
            <a:ext cx="417444" cy="42738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03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00922" y="558807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47" y="4062254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16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274897" y="265480"/>
            <a:ext cx="9311691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Контакты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5C7B35F3-9CD1-F283-C212-8B198D4CA50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5041" y="1422180"/>
          <a:ext cx="11879998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2319">
                  <a:extLst>
                    <a:ext uri="{9D8B030D-6E8A-4147-A177-3AD203B41FA5}">
                      <a16:colId xmlns:a16="http://schemas.microsoft.com/office/drawing/2014/main" val="1723262459"/>
                    </a:ext>
                  </a:extLst>
                </a:gridCol>
                <a:gridCol w="2044931">
                  <a:extLst>
                    <a:ext uri="{9D8B030D-6E8A-4147-A177-3AD203B41FA5}">
                      <a16:colId xmlns:a16="http://schemas.microsoft.com/office/drawing/2014/main" val="3871450414"/>
                    </a:ext>
                  </a:extLst>
                </a:gridCol>
                <a:gridCol w="2033847">
                  <a:extLst>
                    <a:ext uri="{9D8B030D-6E8A-4147-A177-3AD203B41FA5}">
                      <a16:colId xmlns:a16="http://schemas.microsoft.com/office/drawing/2014/main" val="3081171345"/>
                    </a:ext>
                  </a:extLst>
                </a:gridCol>
                <a:gridCol w="2122805">
                  <a:extLst>
                    <a:ext uri="{9D8B030D-6E8A-4147-A177-3AD203B41FA5}">
                      <a16:colId xmlns:a16="http://schemas.microsoft.com/office/drawing/2014/main" val="577836628"/>
                    </a:ext>
                  </a:extLst>
                </a:gridCol>
                <a:gridCol w="2018048">
                  <a:extLst>
                    <a:ext uri="{9D8B030D-6E8A-4147-A177-3AD203B41FA5}">
                      <a16:colId xmlns:a16="http://schemas.microsoft.com/office/drawing/2014/main" val="1833929747"/>
                    </a:ext>
                  </a:extLst>
                </a:gridCol>
                <a:gridCol w="2018048">
                  <a:extLst>
                    <a:ext uri="{9D8B030D-6E8A-4147-A177-3AD203B41FA5}">
                      <a16:colId xmlns:a16="http://schemas.microsoft.com/office/drawing/2014/main" val="3682071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УК №1</a:t>
                      </a:r>
                    </a:p>
                    <a:p>
                      <a:pPr algn="ctr"/>
                      <a:r>
                        <a:rPr lang="ru-RU" sz="1400" b="0" dirty="0" err="1">
                          <a:solidFill>
                            <a:schemeClr val="tx1"/>
                          </a:solidFill>
                        </a:rPr>
                        <a:t>Дубининская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, 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УК №2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Бахрушина, 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УК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№3</a:t>
                      </a:r>
                    </a:p>
                    <a:p>
                      <a:pPr algn="ctr"/>
                      <a:r>
                        <a:rPr lang="ru-RU" sz="1600" b="0" baseline="0" dirty="0">
                          <a:solidFill>
                            <a:schemeClr val="tx1"/>
                          </a:solidFill>
                        </a:rPr>
                        <a:t>Житная, 6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УК №4</a:t>
                      </a:r>
                    </a:p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Стремянный пер., 33/35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УК №5</a:t>
                      </a:r>
                    </a:p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Люсиновская, 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5867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Руководитель корпуса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Мотылев Артем Дмитриевич,</a:t>
                      </a:r>
                    </a:p>
                    <a:p>
                      <a:r>
                        <a:rPr lang="en-US" sz="1400" dirty="0">
                          <a:hlinkClick r:id="rId2"/>
                        </a:rPr>
                        <a:t>motylev@co627.ru</a:t>
                      </a:r>
                      <a:r>
                        <a:rPr lang="ru-RU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Давыдова Юлия Андреевна, </a:t>
                      </a:r>
                      <a:r>
                        <a:rPr lang="en-US" sz="1200" dirty="0" smtClean="0">
                          <a:hlinkClick r:id="rId3"/>
                        </a:rPr>
                        <a:t>davydova_ua@co627.ru</a:t>
                      </a:r>
                      <a:r>
                        <a:rPr lang="ru-RU" sz="1200" dirty="0" smtClean="0"/>
                        <a:t> </a:t>
                      </a:r>
                      <a:r>
                        <a:rPr lang="en-US" sz="1600" dirty="0" smtClean="0"/>
                        <a:t> 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Терещенко Ирина Михайловна</a:t>
                      </a:r>
                    </a:p>
                    <a:p>
                      <a:r>
                        <a:rPr lang="en-US" sz="1400" dirty="0">
                          <a:hlinkClick r:id="rId4"/>
                        </a:rPr>
                        <a:t>tereshhenko@co627.ru</a:t>
                      </a:r>
                      <a:r>
                        <a:rPr lang="ru-RU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/>
                        <a:t>Алхазова</a:t>
                      </a:r>
                      <a:r>
                        <a:rPr lang="ru-RU" sz="1800" dirty="0"/>
                        <a:t> Анна Андреевна</a:t>
                      </a:r>
                    </a:p>
                    <a:p>
                      <a:r>
                        <a:rPr lang="en-US" sz="1400" dirty="0">
                          <a:hlinkClick r:id="rId5"/>
                        </a:rPr>
                        <a:t>alhazova@co627.ru</a:t>
                      </a:r>
                      <a:r>
                        <a:rPr lang="ru-RU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/>
                        <a:t>Вегеро</a:t>
                      </a:r>
                      <a:r>
                        <a:rPr lang="ru-RU" sz="1800" dirty="0"/>
                        <a:t> Алла Владимировна</a:t>
                      </a:r>
                    </a:p>
                    <a:p>
                      <a:r>
                        <a:rPr lang="en-US" sz="1400" dirty="0">
                          <a:hlinkClick r:id="rId6"/>
                        </a:rPr>
                        <a:t>vegero@co627.ru</a:t>
                      </a:r>
                      <a:r>
                        <a:rPr lang="ru-RU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8507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Заведующий</a:t>
                      </a:r>
                    </a:p>
                    <a:p>
                      <a:r>
                        <a:rPr lang="ru-RU" sz="1600" dirty="0"/>
                        <a:t>учебной частью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Ануфриев Сергей Викторович (5 – 11 классы)</a:t>
                      </a:r>
                    </a:p>
                    <a:p>
                      <a:r>
                        <a:rPr lang="en-US" sz="1400" dirty="0">
                          <a:hlinkClick r:id="rId7"/>
                        </a:rPr>
                        <a:t>anufriev@co627.ru</a:t>
                      </a:r>
                      <a:r>
                        <a:rPr lang="ru-RU" sz="1400" dirty="0"/>
                        <a:t> </a:t>
                      </a:r>
                    </a:p>
                    <a:p>
                      <a:endParaRPr lang="ru-RU" sz="1400" dirty="0"/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Давыдова Татьяна Анатольевна (1 – 4 классы)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8"/>
                        </a:rPr>
                        <a:t>davidova@co627.ru</a:t>
                      </a:r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Давыдова Юлия Андреевна,</a:t>
                      </a:r>
                      <a:r>
                        <a:rPr lang="ru-RU" sz="1800" baseline="0" dirty="0"/>
                        <a:t> </a:t>
                      </a:r>
                      <a:r>
                        <a:rPr lang="en-US" sz="1200" dirty="0" smtClean="0">
                          <a:hlinkClick r:id="rId3"/>
                        </a:rPr>
                        <a:t>davydova_ua@co627.ru</a:t>
                      </a:r>
                      <a:r>
                        <a:rPr lang="ru-RU" sz="1200" dirty="0" smtClean="0"/>
                        <a:t> 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Прилепа Юлия Васильевна,</a:t>
                      </a:r>
                    </a:p>
                    <a:p>
                      <a:r>
                        <a:rPr lang="en-US" sz="1400" dirty="0">
                          <a:hlinkClick r:id="rId9"/>
                        </a:rPr>
                        <a:t>prilepa@co627.ru</a:t>
                      </a:r>
                      <a:r>
                        <a:rPr lang="ru-RU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/>
                        <a:t>Князькина</a:t>
                      </a:r>
                      <a:r>
                        <a:rPr lang="ru-RU" sz="1800" dirty="0"/>
                        <a:t> Мария Александровна</a:t>
                      </a:r>
                    </a:p>
                    <a:p>
                      <a:r>
                        <a:rPr lang="en-US" sz="1400" dirty="0">
                          <a:hlinkClick r:id="rId10"/>
                        </a:rPr>
                        <a:t>knyazkina@co627.ru</a:t>
                      </a:r>
                      <a:r>
                        <a:rPr lang="ru-RU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/>
                        <a:t>Мельчугова</a:t>
                      </a:r>
                      <a:r>
                        <a:rPr lang="ru-RU" sz="1800" dirty="0"/>
                        <a:t> Марина Петровна</a:t>
                      </a:r>
                    </a:p>
                    <a:p>
                      <a:r>
                        <a:rPr lang="en-US" sz="1400" dirty="0">
                          <a:hlinkClick r:id="rId11"/>
                        </a:rPr>
                        <a:t>melchugova@co627.ru</a:t>
                      </a:r>
                      <a:r>
                        <a:rPr lang="ru-RU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614331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72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274897" y="350544"/>
            <a:ext cx="9311691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Взаимодействие</a:t>
            </a:r>
            <a:endParaRPr kumimoji="0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F909B3E8-68BA-04E1-6B11-6AA256D303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330617"/>
              </p:ext>
            </p:extLst>
          </p:nvPr>
        </p:nvGraphicFramePr>
        <p:xfrm>
          <a:off x="336233" y="1465823"/>
          <a:ext cx="5947609" cy="3765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AAEE064-D22A-CE97-3E43-CD2A2B6D57AD}"/>
              </a:ext>
            </a:extLst>
          </p:cNvPr>
          <p:cNvSpPr txBox="1"/>
          <p:nvPr/>
        </p:nvSpPr>
        <p:spPr>
          <a:xfrm>
            <a:off x="404573" y="5376596"/>
            <a:ext cx="60045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Любые вопросы, обращения, жалобы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во внешние структуры (включая соцсети)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возвращаются в школу и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решаются на месте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179F7F-3D4D-1D74-8692-4F6AB0D6F464}"/>
              </a:ext>
            </a:extLst>
          </p:cNvPr>
          <p:cNvSpPr txBox="1"/>
          <p:nvPr/>
        </p:nvSpPr>
        <p:spPr>
          <a:xfrm>
            <a:off x="6995428" y="1936216"/>
            <a:ext cx="438402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Дубининская, 42,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каб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. 116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документы, личные дела, справки,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прием в школу,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выдача документов при выбытии,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перевод из класса в класс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err="1">
                <a:solidFill>
                  <a:srgbClr val="000000"/>
                </a:solidFill>
                <a:latin typeface="Arial" panose="020B0604020202020204"/>
              </a:rPr>
              <a:t>Стеркина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/>
              </a:rPr>
              <a:t> Ольга Михайловна,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rgbClr val="000000"/>
                </a:solidFill>
                <a:latin typeface="Arial" panose="020B0604020202020204"/>
              </a:rPr>
              <a:t>с 9.00 до 18.00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Тел. 499-235-71-44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75195" y="5114986"/>
            <a:ext cx="1746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СФЕРУМ</a:t>
            </a:r>
          </a:p>
        </p:txBody>
      </p:sp>
    </p:spTree>
    <p:extLst>
      <p:ext uri="{BB962C8B-B14F-4D97-AF65-F5344CB8AC3E}">
        <p14:creationId xmlns:p14="http://schemas.microsoft.com/office/powerpoint/2010/main" val="275818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Администрация комплекса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D8501604-90A6-2856-A2C5-31FDDE77AE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4892514"/>
              </p:ext>
            </p:extLst>
          </p:nvPr>
        </p:nvGraphicFramePr>
        <p:xfrm>
          <a:off x="173341" y="1759436"/>
          <a:ext cx="11732332" cy="4513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8570">
                  <a:extLst>
                    <a:ext uri="{9D8B030D-6E8A-4147-A177-3AD203B41FA5}">
                      <a16:colId xmlns:a16="http://schemas.microsoft.com/office/drawing/2014/main" val="2953522584"/>
                    </a:ext>
                  </a:extLst>
                </a:gridCol>
                <a:gridCol w="3464318">
                  <a:extLst>
                    <a:ext uri="{9D8B030D-6E8A-4147-A177-3AD203B41FA5}">
                      <a16:colId xmlns:a16="http://schemas.microsoft.com/office/drawing/2014/main" val="3147141792"/>
                    </a:ext>
                  </a:extLst>
                </a:gridCol>
                <a:gridCol w="3406496">
                  <a:extLst>
                    <a:ext uri="{9D8B030D-6E8A-4147-A177-3AD203B41FA5}">
                      <a16:colId xmlns:a16="http://schemas.microsoft.com/office/drawing/2014/main" val="1277851077"/>
                    </a:ext>
                  </a:extLst>
                </a:gridCol>
                <a:gridCol w="1842948">
                  <a:extLst>
                    <a:ext uri="{9D8B030D-6E8A-4147-A177-3AD203B41FA5}">
                      <a16:colId xmlns:a16="http://schemas.microsoft.com/office/drawing/2014/main" val="2121647623"/>
                    </a:ext>
                  </a:extLst>
                </a:gridCol>
              </a:tblGrid>
              <a:tr h="468801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ФИО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Курируемые вопросы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Электронная почта, приемное время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Телефон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779012"/>
                  </a:ext>
                </a:extLst>
              </a:tr>
              <a:tr h="809165">
                <a:tc>
                  <a:txBody>
                    <a:bodyPr/>
                    <a:lstStyle/>
                    <a:p>
                      <a:pPr algn="just"/>
                      <a:r>
                        <a:rPr lang="ru-RU" dirty="0"/>
                        <a:t>Павлюченко Людмила Васильевна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Директор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3"/>
                        </a:rPr>
                        <a:t>PavlyuchenkoLV@edu.mos.ru</a:t>
                      </a:r>
                      <a:endParaRPr lang="ru-RU" sz="1600" dirty="0"/>
                    </a:p>
                    <a:p>
                      <a:r>
                        <a:rPr lang="ru-RU" sz="1600" dirty="0"/>
                        <a:t>Запись через секретаря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495-959-78-31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2708776"/>
                  </a:ext>
                </a:extLst>
              </a:tr>
              <a:tr h="1022055">
                <a:tc>
                  <a:txBody>
                    <a:bodyPr/>
                    <a:lstStyle/>
                    <a:p>
                      <a:pPr algn="just"/>
                      <a:r>
                        <a:rPr lang="ru-RU" dirty="0" err="1"/>
                        <a:t>Куневская</a:t>
                      </a:r>
                      <a:r>
                        <a:rPr lang="ru-RU" dirty="0"/>
                        <a:t> Людмила Викторовна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Заместитель директора,</a:t>
                      </a:r>
                    </a:p>
                    <a:p>
                      <a:r>
                        <a:rPr lang="ru-RU" dirty="0"/>
                        <a:t>контроль качества образования</a:t>
                      </a:r>
                    </a:p>
                    <a:p>
                      <a:r>
                        <a:rPr lang="ru-RU" dirty="0"/>
                        <a:t>содержание образования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4"/>
                        </a:rPr>
                        <a:t>kunevskaya@co627.ru</a:t>
                      </a:r>
                      <a:r>
                        <a:rPr lang="ru-RU" dirty="0"/>
                        <a:t>,</a:t>
                      </a:r>
                    </a:p>
                    <a:p>
                      <a:r>
                        <a:rPr lang="ru-RU" dirty="0"/>
                        <a:t>Понедельник, 17.30 – 19.30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/>
                        <a:t>499- 235-71-44 (доб. 1210)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dirty="0"/>
                    </a:p>
                    <a:p>
                      <a:r>
                        <a:rPr lang="ru-RU" sz="1600" dirty="0"/>
                        <a:t>8-985-511-27-41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6356151"/>
                  </a:ext>
                </a:extLst>
              </a:tr>
              <a:tr h="809165">
                <a:tc>
                  <a:txBody>
                    <a:bodyPr/>
                    <a:lstStyle/>
                    <a:p>
                      <a:pPr algn="just"/>
                      <a:r>
                        <a:rPr lang="ru-RU" dirty="0" err="1"/>
                        <a:t>Гуливицкая</a:t>
                      </a:r>
                      <a:r>
                        <a:rPr lang="ru-RU" dirty="0"/>
                        <a:t> Марианна Вячеславовна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Заместитель директора,</a:t>
                      </a:r>
                    </a:p>
                    <a:p>
                      <a:r>
                        <a:rPr lang="ru-RU" dirty="0"/>
                        <a:t>социализация и воспитание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5"/>
                        </a:rPr>
                        <a:t>gulivitskaya@co627.ru</a:t>
                      </a:r>
                      <a:endParaRPr lang="ru-RU" dirty="0"/>
                    </a:p>
                    <a:p>
                      <a:r>
                        <a:rPr lang="ru-RU"/>
                        <a:t>Пятница, 8.00</a:t>
                      </a:r>
                      <a:r>
                        <a:rPr lang="ru-RU" baseline="0"/>
                        <a:t> – 10.00</a:t>
                      </a:r>
                      <a:r>
                        <a:rPr lang="ru-RU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/>
                        <a:t>499- 235-71-44 (доб. 1216)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dirty="0"/>
                    </a:p>
                    <a:p>
                      <a:r>
                        <a:rPr lang="ru-RU" sz="1600" dirty="0"/>
                        <a:t>8-910-495-21-59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3836810"/>
                  </a:ext>
                </a:extLst>
              </a:tr>
              <a:tr h="809165">
                <a:tc>
                  <a:txBody>
                    <a:bodyPr/>
                    <a:lstStyle/>
                    <a:p>
                      <a:pPr algn="just"/>
                      <a:r>
                        <a:rPr lang="ru-RU" dirty="0" err="1"/>
                        <a:t>Мухаметшин</a:t>
                      </a:r>
                      <a:r>
                        <a:rPr lang="ru-RU" dirty="0"/>
                        <a:t> Александр </a:t>
                      </a:r>
                      <a:r>
                        <a:rPr lang="ru-RU" dirty="0" err="1"/>
                        <a:t>Тагирович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Заместитель директора,</a:t>
                      </a:r>
                    </a:p>
                    <a:p>
                      <a:r>
                        <a:rPr lang="ru-RU" dirty="0"/>
                        <a:t>ресурсы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6"/>
                        </a:rPr>
                        <a:t>mukhametshin@co627.ru</a:t>
                      </a:r>
                      <a:r>
                        <a:rPr lang="ru-RU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/>
                        <a:t>499- 235-71-44 (доб. 1214)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7412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20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Где посмотреть информацию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D7FA77-EFFE-3AF2-553F-7A85B6A51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73" y="1967143"/>
            <a:ext cx="3112781" cy="40752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CF3C4E-916A-8D60-7586-F4C4BF903FC6}"/>
              </a:ext>
            </a:extLst>
          </p:cNvPr>
          <p:cNvSpPr txBox="1"/>
          <p:nvPr/>
        </p:nvSpPr>
        <p:spPr>
          <a:xfrm>
            <a:off x="5114257" y="1239588"/>
            <a:ext cx="66755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4"/>
              </a:rPr>
              <a:t>Государственное бюджетное общеобразовательное учреждение города Москвы "Школа № 627 имени генерала Д.Д. Лелюшенко" (mskobr.ru)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2E8DB9-464A-C5B9-A30F-176E33862876}"/>
              </a:ext>
            </a:extLst>
          </p:cNvPr>
          <p:cNvSpPr txBox="1"/>
          <p:nvPr/>
        </p:nvSpPr>
        <p:spPr>
          <a:xfrm>
            <a:off x="7435274" y="5352522"/>
            <a:ext cx="44403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u="none" strike="noStrike" dirty="0">
                <a:effectLst/>
                <a:highlight>
                  <a:srgbClr val="FFFFFF"/>
                </a:highlight>
                <a:latin typeface="-apple-system"/>
                <a:hlinkClick r:id="rId5"/>
              </a:rPr>
              <a:t>vk.com</a:t>
            </a:r>
            <a:r>
              <a:rPr lang="en-US" sz="2800" b="0" i="0" u="none" strike="noStrike" dirty="0">
                <a:effectLst/>
                <a:highlight>
                  <a:srgbClr val="FFFFFF"/>
                </a:highlight>
                <a:latin typeface="Verdana" panose="020B0604030504040204" pitchFamily="34" charset="0"/>
                <a:hlinkClick r:id="rId5"/>
              </a:rPr>
              <a:t>›</a:t>
            </a:r>
            <a:r>
              <a:rPr lang="en-US" sz="2800" b="0" i="0" u="none" strike="noStrike" dirty="0">
                <a:effectLst/>
                <a:highlight>
                  <a:srgbClr val="FFFFFF"/>
                </a:highlight>
                <a:latin typeface="-apple-system"/>
                <a:hlinkClick r:id="rId5"/>
              </a:rPr>
              <a:t>public_school627</a:t>
            </a:r>
            <a:endParaRPr lang="ru-RU" sz="28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371CD4E-5C30-635A-D473-66F7E4FC75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3217" y="2172557"/>
            <a:ext cx="5609862" cy="258137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094D1DC-09DA-06A8-B3A4-457B5C1219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7901" y="5099016"/>
            <a:ext cx="2174249" cy="122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7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C9605A6A-D3E8-1F4C-967C-45BE7D1FFBED}"/>
              </a:ext>
            </a:extLst>
          </p:cNvPr>
          <p:cNvSpPr/>
          <p:nvPr/>
        </p:nvSpPr>
        <p:spPr>
          <a:xfrm>
            <a:off x="6218705" y="-76200"/>
            <a:ext cx="6200600" cy="6934200"/>
          </a:xfrm>
          <a:prstGeom prst="rect">
            <a:avLst/>
          </a:prstGeom>
          <a:solidFill>
            <a:srgbClr val="011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283F6954-A380-EB44-B1F8-44CC4B43D0C4}"/>
              </a:ext>
            </a:extLst>
          </p:cNvPr>
          <p:cNvSpPr txBox="1"/>
          <p:nvPr/>
        </p:nvSpPr>
        <p:spPr>
          <a:xfrm>
            <a:off x="7077414" y="3206457"/>
            <a:ext cx="3231029" cy="55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defTabSz="238105">
              <a:spcAft>
                <a:spcPts val="600"/>
              </a:spcAft>
              <a:defRPr/>
            </a:pPr>
            <a:r>
              <a:rPr lang="ru-RU" sz="933" b="1" kern="0" dirty="0">
                <a:solidFill>
                  <a:schemeClr val="accent1"/>
                </a:solidFill>
                <a:latin typeface="Century Gothic" panose="020B0502020202020204" pitchFamily="34" charset="0"/>
                <a:ea typeface="Roboto Th" pitchFamily="2" charset="0"/>
                <a:cs typeface="Arial" panose="020B0604020202020204" pitchFamily="34" charset="0"/>
              </a:rPr>
              <a:t>Почта</a:t>
            </a:r>
            <a:endParaRPr lang="es-ES" b="1" kern="0" dirty="0">
              <a:solidFill>
                <a:schemeClr val="accent1"/>
              </a:solidFill>
              <a:latin typeface="Century Gothic" panose="020B0502020202020204" pitchFamily="34" charset="0"/>
              <a:ea typeface="Roboto Th" pitchFamily="2" charset="0"/>
              <a:cs typeface="Arial" panose="020B0604020202020204" pitchFamily="34" charset="0"/>
            </a:endParaRPr>
          </a:p>
          <a:p>
            <a:pPr defTabSz="238105">
              <a:spcAft>
                <a:spcPts val="600"/>
              </a:spcAft>
              <a:defRPr/>
            </a:pPr>
            <a:r>
              <a:rPr lang="ru-RU" sz="1600" kern="0" dirty="0">
                <a:latin typeface="Century Gothic" panose="020B0502020202020204" pitchFamily="34" charset="0"/>
                <a:ea typeface="Roboto Th" pitchFamily="2" charset="0"/>
                <a:cs typeface="Arial" panose="020B0604020202020204" pitchFamily="34" charset="0"/>
              </a:rPr>
              <a:t>627</a:t>
            </a:r>
            <a:r>
              <a:rPr lang="en-US" sz="1600" kern="0" dirty="0">
                <a:latin typeface="Century Gothic" panose="020B0502020202020204" pitchFamily="34" charset="0"/>
                <a:ea typeface="Roboto Th" pitchFamily="2" charset="0"/>
                <a:cs typeface="Arial" panose="020B0604020202020204" pitchFamily="34" charset="0"/>
              </a:rPr>
              <a:t>@edu.mos.ru</a:t>
            </a:r>
            <a:endParaRPr lang="es-ES" sz="1600" kern="0" dirty="0">
              <a:latin typeface="Century Gothic" panose="020B0502020202020204" pitchFamily="34" charset="0"/>
              <a:ea typeface="Roboto Th" pitchFamily="2" charset="0"/>
              <a:cs typeface="Arial" panose="020B0604020202020204" pitchFamily="34" charset="0"/>
            </a:endParaRPr>
          </a:p>
        </p:txBody>
      </p:sp>
      <p:sp>
        <p:nvSpPr>
          <p:cNvPr id="7" name="Rectangle 27">
            <a:extLst>
              <a:ext uri="{FF2B5EF4-FFF2-40B4-BE49-F238E27FC236}">
                <a16:creationId xmlns:a16="http://schemas.microsoft.com/office/drawing/2014/main" id="{66CDC973-7063-F74D-9870-F2BF24B09F16}"/>
              </a:ext>
            </a:extLst>
          </p:cNvPr>
          <p:cNvSpPr/>
          <p:nvPr/>
        </p:nvSpPr>
        <p:spPr>
          <a:xfrm>
            <a:off x="1051763" y="2066623"/>
            <a:ext cx="4163788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41731"/>
            <a:r>
              <a:rPr lang="ru-RU" sz="2133" dirty="0">
                <a:solidFill>
                  <a:srgbClr val="011627"/>
                </a:solidFill>
                <a:latin typeface="Century Gothic" panose="020B0502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Спасибо за внимание</a:t>
            </a:r>
            <a:endParaRPr lang="en" sz="2133" dirty="0">
              <a:solidFill>
                <a:srgbClr val="011627"/>
              </a:solidFill>
              <a:latin typeface="Century Gothic" panose="020B0502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algn="ctr" defTabSz="941731"/>
            <a:r>
              <a:rPr lang="en-US" sz="2133" b="1" dirty="0">
                <a:solidFill>
                  <a:srgbClr val="011627"/>
                </a:solidFill>
                <a:latin typeface="Century Gothic" panose="020B0502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639830F8-B408-3C48-86B8-FE82433813AA}"/>
              </a:ext>
            </a:extLst>
          </p:cNvPr>
          <p:cNvSpPr txBox="1"/>
          <p:nvPr/>
        </p:nvSpPr>
        <p:spPr>
          <a:xfrm>
            <a:off x="7077414" y="4088686"/>
            <a:ext cx="3012672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defTabSz="238105">
              <a:spcAft>
                <a:spcPts val="600"/>
              </a:spcAft>
              <a:defRPr/>
            </a:pPr>
            <a:r>
              <a:rPr lang="ru-RU" sz="933" b="1" kern="0" dirty="0">
                <a:solidFill>
                  <a:schemeClr val="accent1"/>
                </a:solidFill>
                <a:latin typeface="Century Gothic" panose="020B0502020202020204" pitchFamily="34" charset="0"/>
                <a:ea typeface="Roboto Th" pitchFamily="2" charset="0"/>
                <a:cs typeface="Arial" panose="020B0604020202020204" pitchFamily="34" charset="0"/>
              </a:rPr>
              <a:t>Телефон</a:t>
            </a:r>
            <a:r>
              <a:rPr lang="en-US" sz="933" b="1" kern="0" dirty="0">
                <a:solidFill>
                  <a:schemeClr val="accent1"/>
                </a:solidFill>
                <a:latin typeface="Century Gothic" panose="020B0502020202020204" pitchFamily="34" charset="0"/>
                <a:ea typeface="Roboto Th" pitchFamily="2" charset="0"/>
                <a:cs typeface="Arial" panose="020B0604020202020204" pitchFamily="34" charset="0"/>
              </a:rPr>
              <a:t>:</a:t>
            </a:r>
          </a:p>
          <a:p>
            <a:pPr defTabSz="238105">
              <a:spcAft>
                <a:spcPts val="600"/>
              </a:spcAft>
              <a:defRPr/>
            </a:pPr>
            <a:r>
              <a:rPr lang="ru-RU" dirty="0"/>
              <a:t>+7 (495) 959-78-31</a:t>
            </a:r>
            <a:endParaRPr lang="es-ES" sz="1600" b="1" kern="0" dirty="0">
              <a:solidFill>
                <a:schemeClr val="bg2"/>
              </a:solidFill>
              <a:latin typeface="Century Gothic" panose="020B0502020202020204" pitchFamily="34" charset="0"/>
              <a:ea typeface="Roboto Th" pitchFamily="2" charset="0"/>
              <a:cs typeface="Arial" panose="020B0604020202020204" pitchFamily="34" charset="0"/>
            </a:endParaRPr>
          </a:p>
          <a:p>
            <a:pPr defTabSz="238105">
              <a:spcAft>
                <a:spcPts val="600"/>
              </a:spcAft>
              <a:defRPr/>
            </a:pPr>
            <a:endParaRPr lang="es-ES" sz="933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CA876E1-94FB-42D5-9D4E-1DB94FC9C18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557" y="2909686"/>
            <a:ext cx="1179000" cy="1179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AC40C03-07C7-4C19-851F-09456276BD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557" y="3098222"/>
            <a:ext cx="786496" cy="84175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5F47341-EEB0-41BE-9E18-75F29B35343F}"/>
              </a:ext>
            </a:extLst>
          </p:cNvPr>
          <p:cNvSpPr/>
          <p:nvPr/>
        </p:nvSpPr>
        <p:spPr>
          <a:xfrm>
            <a:off x="6418385" y="1606502"/>
            <a:ext cx="5433645" cy="1022398"/>
          </a:xfrm>
          <a:prstGeom prst="rect">
            <a:avLst/>
          </a:prstGeom>
        </p:spPr>
        <p:txBody>
          <a:bodyPr wrap="none">
            <a:normAutofit fontScale="92500" lnSpcReduction="20000"/>
          </a:bodyPr>
          <a:lstStyle/>
          <a:p>
            <a:r>
              <a:rPr lang="ru-RU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Государственное бюджетное общеобразовательное</a:t>
            </a:r>
            <a:endParaRPr lang="en-US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учреждение </a:t>
            </a:r>
            <a:endParaRPr lang="en-US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города Москвы </a:t>
            </a:r>
            <a:endParaRPr lang="en-US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«Школа № 627 имени генерала Д.Д. Лелюшенко»:</a:t>
            </a:r>
          </a:p>
        </p:txBody>
      </p:sp>
      <p:sp>
        <p:nvSpPr>
          <p:cNvPr id="2" name="Rectangle 27">
            <a:extLst>
              <a:ext uri="{FF2B5EF4-FFF2-40B4-BE49-F238E27FC236}">
                <a16:creationId xmlns:a16="http://schemas.microsoft.com/office/drawing/2014/main" id="{FABACC5D-DCE3-0E82-E633-F18F63CE1447}"/>
              </a:ext>
            </a:extLst>
          </p:cNvPr>
          <p:cNvSpPr/>
          <p:nvPr/>
        </p:nvSpPr>
        <p:spPr>
          <a:xfrm>
            <a:off x="980663" y="4685132"/>
            <a:ext cx="4163788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41731"/>
            <a:r>
              <a:rPr lang="ru-RU" sz="2133" dirty="0">
                <a:solidFill>
                  <a:srgbClr val="011627"/>
                </a:solidFill>
                <a:latin typeface="Century Gothic" panose="020B0502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Вопросы?</a:t>
            </a:r>
            <a:endParaRPr lang="en" sz="2133" dirty="0">
              <a:solidFill>
                <a:srgbClr val="011627"/>
              </a:solidFill>
              <a:latin typeface="Century Gothic" panose="020B0502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algn="ctr" defTabSz="941731"/>
            <a:r>
              <a:rPr lang="en-US" sz="2133" b="1" dirty="0">
                <a:solidFill>
                  <a:srgbClr val="011627"/>
                </a:solidFill>
                <a:latin typeface="Century Gothic" panose="020B0502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504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392712" y="104296"/>
            <a:ext cx="9711870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Календарный учебный график на 2025-2026 уч. год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EDD691D-F9A2-0C2C-7D78-FB6E06275D9B}"/>
              </a:ext>
            </a:extLst>
          </p:cNvPr>
          <p:cNvSpPr txBox="1"/>
          <p:nvPr/>
        </p:nvSpPr>
        <p:spPr>
          <a:xfrm>
            <a:off x="9472634" y="2889000"/>
            <a:ext cx="22074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/>
              <a:t>Электронное</a:t>
            </a:r>
          </a:p>
          <a:p>
            <a:pPr algn="ctr"/>
            <a:r>
              <a:rPr lang="ru-RU" sz="1600" i="1" dirty="0"/>
              <a:t>обучение и промежуточная аттестация в мае-июне в период ГИА</a:t>
            </a:r>
          </a:p>
          <a:p>
            <a:pPr algn="ctr"/>
            <a:r>
              <a:rPr lang="ru-RU" sz="1600" i="1" dirty="0"/>
              <a:t>с организацией дежурных групп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32" y="1160252"/>
            <a:ext cx="8905483" cy="446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65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392712" y="0"/>
            <a:ext cx="9711870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Календарный учебный график на 2025-2026 уч. год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03" y="953538"/>
            <a:ext cx="10101361" cy="489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6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8313236" y="2518403"/>
            <a:ext cx="3618345" cy="155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2. Календарный учебный график на 2025-2026 уч. год</a:t>
            </a: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00" y="170164"/>
            <a:ext cx="1728325" cy="1332224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01" y="103041"/>
            <a:ext cx="7811476" cy="660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4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73530" y="71375"/>
            <a:ext cx="9711870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Календарный учебный график на 2025-2026 уч. год</a:t>
            </a: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t="2904"/>
          <a:stretch/>
        </p:blipFill>
        <p:spPr>
          <a:xfrm>
            <a:off x="407029" y="739833"/>
            <a:ext cx="8879551" cy="561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4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00922" y="558807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47" y="4062254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40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s 1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2FDA7"/>
      </a:accent1>
      <a:accent2>
        <a:srgbClr val="2091FF"/>
      </a:accent2>
      <a:accent3>
        <a:srgbClr val="6645CF"/>
      </a:accent3>
      <a:accent4>
        <a:srgbClr val="FB4B5E"/>
      </a:accent4>
      <a:accent5>
        <a:srgbClr val="FFA84E"/>
      </a:accent5>
      <a:accent6>
        <a:srgbClr val="E251E8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13097</TotalTime>
  <Words>3545</Words>
  <Application>Microsoft Office PowerPoint</Application>
  <PresentationFormat>Широкоэкранный</PresentationFormat>
  <Paragraphs>629</Paragraphs>
  <Slides>47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62" baseType="lpstr">
      <vt:lpstr>Century Gothic</vt:lpstr>
      <vt:lpstr>Tenor Sans</vt:lpstr>
      <vt:lpstr>Verdana</vt:lpstr>
      <vt:lpstr>Calibri</vt:lpstr>
      <vt:lpstr>Calibri Light</vt:lpstr>
      <vt:lpstr>-apple-system</vt:lpstr>
      <vt:lpstr>Roboto</vt:lpstr>
      <vt:lpstr>Roboto Light</vt:lpstr>
      <vt:lpstr>Times New Roman</vt:lpstr>
      <vt:lpstr>Cambria</vt:lpstr>
      <vt:lpstr>Assistant</vt:lpstr>
      <vt:lpstr>Arial</vt:lpstr>
      <vt:lpstr>Segoe Script</vt:lpstr>
      <vt:lpstr>Roboto Th</vt:lpstr>
      <vt:lpstr>Tema de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Infographics  Super Kit</dc:title>
  <dc:creator>Yolanda Tamayo</dc:creator>
  <cp:lastModifiedBy>Куневская Людмила Викторовна</cp:lastModifiedBy>
  <cp:revision>362</cp:revision>
  <dcterms:created xsi:type="dcterms:W3CDTF">2020-05-04T08:49:58Z</dcterms:created>
  <dcterms:modified xsi:type="dcterms:W3CDTF">2025-08-27T14:34:43Z</dcterms:modified>
</cp:coreProperties>
</file>